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8288000" cy="10287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9798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599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19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048"/>
            <a:ext cx="18287999" cy="102839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028700" y="1028700"/>
            <a:ext cx="16297910" cy="8229600"/>
          </a:xfrm>
          <a:custGeom>
            <a:avLst/>
            <a:gdLst/>
            <a:ahLst/>
            <a:cxnLst/>
            <a:rect l="l" t="t" r="r" b="b"/>
            <a:pathLst>
              <a:path w="16297910" h="8229600">
                <a:moveTo>
                  <a:pt x="15929396" y="0"/>
                </a:moveTo>
                <a:lnTo>
                  <a:pt x="367857" y="0"/>
                </a:lnTo>
                <a:lnTo>
                  <a:pt x="337750" y="1223"/>
                </a:lnTo>
                <a:lnTo>
                  <a:pt x="279609" y="10720"/>
                </a:lnTo>
                <a:lnTo>
                  <a:pt x="224868" y="28980"/>
                </a:lnTo>
                <a:lnTo>
                  <a:pt x="174294" y="55238"/>
                </a:lnTo>
                <a:lnTo>
                  <a:pt x="128651" y="88727"/>
                </a:lnTo>
                <a:lnTo>
                  <a:pt x="88706" y="128682"/>
                </a:lnTo>
                <a:lnTo>
                  <a:pt x="55225" y="174337"/>
                </a:lnTo>
                <a:lnTo>
                  <a:pt x="28974" y="224925"/>
                </a:lnTo>
                <a:lnTo>
                  <a:pt x="10717" y="279681"/>
                </a:lnTo>
                <a:lnTo>
                  <a:pt x="1222" y="337839"/>
                </a:lnTo>
                <a:lnTo>
                  <a:pt x="0" y="367954"/>
                </a:lnTo>
                <a:lnTo>
                  <a:pt x="0" y="7861675"/>
                </a:lnTo>
                <a:lnTo>
                  <a:pt x="4827" y="7921242"/>
                </a:lnTo>
                <a:lnTo>
                  <a:pt x="18798" y="7977789"/>
                </a:lnTo>
                <a:lnTo>
                  <a:pt x="41148" y="8030553"/>
                </a:lnTo>
                <a:lnTo>
                  <a:pt x="71110" y="8078766"/>
                </a:lnTo>
                <a:lnTo>
                  <a:pt x="107919" y="8121663"/>
                </a:lnTo>
                <a:lnTo>
                  <a:pt x="150808" y="8158478"/>
                </a:lnTo>
                <a:lnTo>
                  <a:pt x="199012" y="8188445"/>
                </a:lnTo>
                <a:lnTo>
                  <a:pt x="251766" y="8210798"/>
                </a:lnTo>
                <a:lnTo>
                  <a:pt x="308302" y="8224771"/>
                </a:lnTo>
                <a:lnTo>
                  <a:pt x="367857" y="8229599"/>
                </a:lnTo>
                <a:lnTo>
                  <a:pt x="15929396" y="8229599"/>
                </a:lnTo>
                <a:lnTo>
                  <a:pt x="15988951" y="8224771"/>
                </a:lnTo>
                <a:lnTo>
                  <a:pt x="16045490" y="8210798"/>
                </a:lnTo>
                <a:lnTo>
                  <a:pt x="16098248" y="8188445"/>
                </a:lnTo>
                <a:lnTo>
                  <a:pt x="16146457" y="8158478"/>
                </a:lnTo>
                <a:lnTo>
                  <a:pt x="16189352" y="8121663"/>
                </a:lnTo>
                <a:lnTo>
                  <a:pt x="16226166" y="8078766"/>
                </a:lnTo>
                <a:lnTo>
                  <a:pt x="16256133" y="8030553"/>
                </a:lnTo>
                <a:lnTo>
                  <a:pt x="16278487" y="7977789"/>
                </a:lnTo>
                <a:lnTo>
                  <a:pt x="16292461" y="7921242"/>
                </a:lnTo>
                <a:lnTo>
                  <a:pt x="16297289" y="7861675"/>
                </a:lnTo>
                <a:lnTo>
                  <a:pt x="16297289" y="367954"/>
                </a:lnTo>
                <a:lnTo>
                  <a:pt x="16292461" y="308382"/>
                </a:lnTo>
                <a:lnTo>
                  <a:pt x="16278487" y="251830"/>
                </a:lnTo>
                <a:lnTo>
                  <a:pt x="16256133" y="199062"/>
                </a:lnTo>
                <a:lnTo>
                  <a:pt x="16226166" y="150845"/>
                </a:lnTo>
                <a:lnTo>
                  <a:pt x="16189352" y="107944"/>
                </a:lnTo>
                <a:lnTo>
                  <a:pt x="16146457" y="71127"/>
                </a:lnTo>
                <a:lnTo>
                  <a:pt x="16098248" y="41157"/>
                </a:lnTo>
                <a:lnTo>
                  <a:pt x="16045490" y="18802"/>
                </a:lnTo>
                <a:lnTo>
                  <a:pt x="15988951" y="4828"/>
                </a:lnTo>
                <a:lnTo>
                  <a:pt x="159293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047"/>
            <a:ext cx="0" cy="10284460"/>
          </a:xfrm>
          <a:custGeom>
            <a:avLst/>
            <a:gdLst/>
            <a:ahLst/>
            <a:cxnLst/>
            <a:rect l="l" t="t" r="r" b="b"/>
            <a:pathLst>
              <a:path h="10284460">
                <a:moveTo>
                  <a:pt x="0" y="10283952"/>
                </a:move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A7A7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3047"/>
            <a:ext cx="0" cy="10284460"/>
          </a:xfrm>
          <a:custGeom>
            <a:avLst/>
            <a:gdLst/>
            <a:ahLst/>
            <a:cxnLst/>
            <a:rect l="l" t="t" r="r" b="b"/>
            <a:pathLst>
              <a:path h="10284460">
                <a:moveTo>
                  <a:pt x="0" y="10283952"/>
                </a:move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3047"/>
            <a:ext cx="18288000" cy="10284460"/>
          </a:xfrm>
          <a:custGeom>
            <a:avLst/>
            <a:gdLst/>
            <a:ahLst/>
            <a:cxnLst/>
            <a:rect l="l" t="t" r="r" b="b"/>
            <a:pathLst>
              <a:path w="18288000" h="10284460">
                <a:moveTo>
                  <a:pt x="0" y="10283952"/>
                </a:moveTo>
                <a:lnTo>
                  <a:pt x="18287999" y="10283952"/>
                </a:lnTo>
                <a:lnTo>
                  <a:pt x="18287999" y="0"/>
                </a:ln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A7A7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3048"/>
            <a:ext cx="18287999" cy="1028395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04159" y="571644"/>
            <a:ext cx="14879680" cy="1479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13907" y="2963532"/>
            <a:ext cx="16060185" cy="6172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59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ribd.com/doc/188364/E-tendering-Srs-5-Jul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urchasing-procurement-center.com/tender-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047"/>
            <a:ext cx="0" cy="10284460"/>
          </a:xfrm>
          <a:custGeom>
            <a:avLst/>
            <a:gdLst/>
            <a:ahLst/>
            <a:cxnLst/>
            <a:rect l="l" t="t" r="r" b="b"/>
            <a:pathLst>
              <a:path h="10284460">
                <a:moveTo>
                  <a:pt x="0" y="10283952"/>
                </a:move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C4FF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047"/>
            <a:ext cx="0" cy="10284460"/>
          </a:xfrm>
          <a:custGeom>
            <a:avLst/>
            <a:gdLst/>
            <a:ahLst/>
            <a:cxnLst/>
            <a:rect l="l" t="t" r="r" b="b"/>
            <a:pathLst>
              <a:path h="10284460">
                <a:moveTo>
                  <a:pt x="0" y="10283952"/>
                </a:move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047"/>
            <a:ext cx="18288000" cy="10284460"/>
          </a:xfrm>
          <a:custGeom>
            <a:avLst/>
            <a:gdLst/>
            <a:ahLst/>
            <a:cxnLst/>
            <a:rect l="l" t="t" r="r" b="b"/>
            <a:pathLst>
              <a:path w="18288000" h="10284460">
                <a:moveTo>
                  <a:pt x="0" y="10283952"/>
                </a:moveTo>
                <a:lnTo>
                  <a:pt x="18287999" y="10283952"/>
                </a:lnTo>
                <a:lnTo>
                  <a:pt x="18287999" y="0"/>
                </a:lnTo>
                <a:lnTo>
                  <a:pt x="0" y="0"/>
                </a:lnTo>
                <a:lnTo>
                  <a:pt x="0" y="10283952"/>
                </a:lnTo>
                <a:close/>
              </a:path>
            </a:pathLst>
          </a:custGeom>
          <a:solidFill>
            <a:srgbClr val="C4FF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402360" y="3047"/>
            <a:ext cx="4885690" cy="10284460"/>
          </a:xfrm>
          <a:custGeom>
            <a:avLst/>
            <a:gdLst/>
            <a:ahLst/>
            <a:cxnLst/>
            <a:rect l="l" t="t" r="r" b="b"/>
            <a:pathLst>
              <a:path w="4885690" h="10284460">
                <a:moveTo>
                  <a:pt x="4885639" y="0"/>
                </a:moveTo>
                <a:lnTo>
                  <a:pt x="442587" y="0"/>
                </a:lnTo>
                <a:lnTo>
                  <a:pt x="414031" y="3493"/>
                </a:lnTo>
                <a:lnTo>
                  <a:pt x="375493" y="11400"/>
                </a:lnTo>
                <a:lnTo>
                  <a:pt x="338098" y="22248"/>
                </a:lnTo>
                <a:lnTo>
                  <a:pt x="301974" y="35907"/>
                </a:lnTo>
                <a:lnTo>
                  <a:pt x="267250" y="52250"/>
                </a:lnTo>
                <a:lnTo>
                  <a:pt x="234054" y="71148"/>
                </a:lnTo>
                <a:lnTo>
                  <a:pt x="172758" y="116093"/>
                </a:lnTo>
                <a:lnTo>
                  <a:pt x="119117" y="169717"/>
                </a:lnTo>
                <a:lnTo>
                  <a:pt x="74157" y="230990"/>
                </a:lnTo>
                <a:lnTo>
                  <a:pt x="55253" y="264174"/>
                </a:lnTo>
                <a:lnTo>
                  <a:pt x="38905" y="298885"/>
                </a:lnTo>
                <a:lnTo>
                  <a:pt x="25242" y="334995"/>
                </a:lnTo>
                <a:lnTo>
                  <a:pt x="14391" y="372375"/>
                </a:lnTo>
                <a:lnTo>
                  <a:pt x="6481" y="410896"/>
                </a:lnTo>
                <a:lnTo>
                  <a:pt x="1641" y="450431"/>
                </a:lnTo>
                <a:lnTo>
                  <a:pt x="0" y="490850"/>
                </a:lnTo>
                <a:lnTo>
                  <a:pt x="0" y="9790057"/>
                </a:lnTo>
                <a:lnTo>
                  <a:pt x="1641" y="9830473"/>
                </a:lnTo>
                <a:lnTo>
                  <a:pt x="6481" y="9870006"/>
                </a:lnTo>
                <a:lnTo>
                  <a:pt x="14391" y="9908525"/>
                </a:lnTo>
                <a:lnTo>
                  <a:pt x="25242" y="9945903"/>
                </a:lnTo>
                <a:lnTo>
                  <a:pt x="38905" y="9982011"/>
                </a:lnTo>
                <a:lnTo>
                  <a:pt x="55253" y="10016721"/>
                </a:lnTo>
                <a:lnTo>
                  <a:pt x="74157" y="10049904"/>
                </a:lnTo>
                <a:lnTo>
                  <a:pt x="119117" y="10111176"/>
                </a:lnTo>
                <a:lnTo>
                  <a:pt x="172758" y="10164799"/>
                </a:lnTo>
                <a:lnTo>
                  <a:pt x="234054" y="10209745"/>
                </a:lnTo>
                <a:lnTo>
                  <a:pt x="267250" y="10228642"/>
                </a:lnTo>
                <a:lnTo>
                  <a:pt x="301974" y="10244985"/>
                </a:lnTo>
                <a:lnTo>
                  <a:pt x="338098" y="10258645"/>
                </a:lnTo>
                <a:lnTo>
                  <a:pt x="375493" y="10269493"/>
                </a:lnTo>
                <a:lnTo>
                  <a:pt x="414031" y="10277400"/>
                </a:lnTo>
                <a:lnTo>
                  <a:pt x="453582" y="10282239"/>
                </a:lnTo>
                <a:lnTo>
                  <a:pt x="494019" y="10283880"/>
                </a:lnTo>
                <a:lnTo>
                  <a:pt x="4885639" y="10283880"/>
                </a:lnTo>
                <a:lnTo>
                  <a:pt x="4885639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634435" y="370918"/>
            <a:ext cx="4653564" cy="95451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97231" y="2304076"/>
            <a:ext cx="12184380" cy="281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0000" b="1" spc="-1215" dirty="0">
                <a:solidFill>
                  <a:srgbClr val="181818"/>
                </a:solidFill>
                <a:latin typeface="Gill Sans MT"/>
                <a:cs typeface="Gill Sans MT"/>
              </a:rPr>
              <a:t>T</a:t>
            </a:r>
            <a:r>
              <a:rPr sz="10000" b="1" spc="-260" dirty="0">
                <a:solidFill>
                  <a:srgbClr val="181818"/>
                </a:solidFill>
                <a:latin typeface="Gill Sans MT"/>
                <a:cs typeface="Gill Sans MT"/>
              </a:rPr>
              <a:t>e</a:t>
            </a:r>
            <a:r>
              <a:rPr sz="10000" b="1" spc="-25" dirty="0">
                <a:solidFill>
                  <a:srgbClr val="181818"/>
                </a:solidFill>
                <a:latin typeface="Gill Sans MT"/>
                <a:cs typeface="Gill Sans MT"/>
              </a:rPr>
              <a:t>n</a:t>
            </a:r>
            <a:r>
              <a:rPr sz="10000" b="1" spc="145" dirty="0">
                <a:solidFill>
                  <a:srgbClr val="181818"/>
                </a:solidFill>
                <a:latin typeface="Gill Sans MT"/>
                <a:cs typeface="Gill Sans MT"/>
              </a:rPr>
              <a:t>d</a:t>
            </a:r>
            <a:r>
              <a:rPr sz="10000" b="1" spc="-265" dirty="0">
                <a:solidFill>
                  <a:srgbClr val="181818"/>
                </a:solidFill>
                <a:latin typeface="Gill Sans MT"/>
                <a:cs typeface="Gill Sans MT"/>
              </a:rPr>
              <a:t>e</a:t>
            </a:r>
            <a:r>
              <a:rPr sz="10000" b="1" spc="-585" dirty="0">
                <a:solidFill>
                  <a:srgbClr val="181818"/>
                </a:solidFill>
                <a:latin typeface="Gill Sans MT"/>
                <a:cs typeface="Gill Sans MT"/>
              </a:rPr>
              <a:t>r</a:t>
            </a:r>
            <a:r>
              <a:rPr sz="10000" b="1" spc="-440" dirty="0">
                <a:solidFill>
                  <a:srgbClr val="181818"/>
                </a:solidFill>
                <a:latin typeface="Gill Sans MT"/>
                <a:cs typeface="Gill Sans MT"/>
              </a:rPr>
              <a:t> </a:t>
            </a:r>
            <a:r>
              <a:rPr sz="10000" b="1" spc="-560" dirty="0">
                <a:solidFill>
                  <a:srgbClr val="181818"/>
                </a:solidFill>
                <a:latin typeface="Gill Sans MT"/>
                <a:cs typeface="Gill Sans MT"/>
              </a:rPr>
              <a:t>M</a:t>
            </a:r>
            <a:r>
              <a:rPr sz="10000" b="1" spc="640" dirty="0">
                <a:solidFill>
                  <a:srgbClr val="181818"/>
                </a:solidFill>
                <a:latin typeface="Gill Sans MT"/>
                <a:cs typeface="Gill Sans MT"/>
              </a:rPr>
              <a:t>a</a:t>
            </a:r>
            <a:r>
              <a:rPr sz="10000" b="1" spc="-25" dirty="0">
                <a:solidFill>
                  <a:srgbClr val="181818"/>
                </a:solidFill>
                <a:latin typeface="Gill Sans MT"/>
                <a:cs typeface="Gill Sans MT"/>
              </a:rPr>
              <a:t>n</a:t>
            </a:r>
            <a:r>
              <a:rPr sz="10000" b="1" spc="640" dirty="0">
                <a:solidFill>
                  <a:srgbClr val="181818"/>
                </a:solidFill>
                <a:latin typeface="Gill Sans MT"/>
                <a:cs typeface="Gill Sans MT"/>
              </a:rPr>
              <a:t>a</a:t>
            </a:r>
            <a:r>
              <a:rPr sz="10000" b="1" spc="555" dirty="0">
                <a:solidFill>
                  <a:srgbClr val="181818"/>
                </a:solidFill>
                <a:latin typeface="Gill Sans MT"/>
                <a:cs typeface="Gill Sans MT"/>
              </a:rPr>
              <a:t>g</a:t>
            </a:r>
            <a:r>
              <a:rPr sz="10000" b="1" spc="-260" dirty="0">
                <a:solidFill>
                  <a:srgbClr val="181818"/>
                </a:solidFill>
                <a:latin typeface="Gill Sans MT"/>
                <a:cs typeface="Gill Sans MT"/>
              </a:rPr>
              <a:t>e</a:t>
            </a:r>
            <a:r>
              <a:rPr sz="10000" b="1" spc="-880" dirty="0">
                <a:solidFill>
                  <a:srgbClr val="181818"/>
                </a:solidFill>
                <a:latin typeface="Gill Sans MT"/>
                <a:cs typeface="Gill Sans MT"/>
              </a:rPr>
              <a:t>m</a:t>
            </a:r>
            <a:r>
              <a:rPr sz="10000" b="1" spc="-260" dirty="0">
                <a:solidFill>
                  <a:srgbClr val="181818"/>
                </a:solidFill>
                <a:latin typeface="Gill Sans MT"/>
                <a:cs typeface="Gill Sans MT"/>
              </a:rPr>
              <a:t>e</a:t>
            </a:r>
            <a:r>
              <a:rPr sz="10000" b="1" spc="-25" dirty="0">
                <a:solidFill>
                  <a:srgbClr val="181818"/>
                </a:solidFill>
                <a:latin typeface="Gill Sans MT"/>
                <a:cs typeface="Gill Sans MT"/>
              </a:rPr>
              <a:t>n</a:t>
            </a:r>
            <a:r>
              <a:rPr sz="10000" b="1" spc="-285" dirty="0">
                <a:solidFill>
                  <a:srgbClr val="181818"/>
                </a:solidFill>
                <a:latin typeface="Gill Sans MT"/>
                <a:cs typeface="Gill Sans MT"/>
              </a:rPr>
              <a:t>t</a:t>
            </a:r>
            <a:r>
              <a:rPr sz="10000" b="1" spc="-195" dirty="0">
                <a:solidFill>
                  <a:srgbClr val="181818"/>
                </a:solidFill>
                <a:latin typeface="Gill Sans MT"/>
                <a:cs typeface="Gill Sans MT"/>
              </a:rPr>
              <a:t> </a:t>
            </a:r>
            <a:r>
              <a:rPr sz="10000" b="1" spc="155" dirty="0">
                <a:solidFill>
                  <a:srgbClr val="181818"/>
                </a:solidFill>
                <a:latin typeface="Gill Sans MT"/>
                <a:cs typeface="Gill Sans MT"/>
              </a:rPr>
              <a:t>S</a:t>
            </a:r>
            <a:r>
              <a:rPr sz="10000" b="1" spc="105" dirty="0">
                <a:solidFill>
                  <a:srgbClr val="181818"/>
                </a:solidFill>
                <a:latin typeface="Gill Sans MT"/>
                <a:cs typeface="Gill Sans MT"/>
              </a:rPr>
              <a:t>y</a:t>
            </a:r>
            <a:r>
              <a:rPr sz="10000" b="1" spc="520" dirty="0">
                <a:solidFill>
                  <a:srgbClr val="181818"/>
                </a:solidFill>
                <a:latin typeface="Gill Sans MT"/>
                <a:cs typeface="Gill Sans MT"/>
              </a:rPr>
              <a:t>s</a:t>
            </a:r>
            <a:r>
              <a:rPr sz="10000" b="1" spc="-484" dirty="0">
                <a:solidFill>
                  <a:srgbClr val="181818"/>
                </a:solidFill>
                <a:latin typeface="Gill Sans MT"/>
                <a:cs typeface="Gill Sans MT"/>
              </a:rPr>
              <a:t>t</a:t>
            </a:r>
            <a:r>
              <a:rPr sz="10000" b="1" spc="-260" dirty="0">
                <a:solidFill>
                  <a:srgbClr val="181818"/>
                </a:solidFill>
                <a:latin typeface="Gill Sans MT"/>
                <a:cs typeface="Gill Sans MT"/>
              </a:rPr>
              <a:t>e</a:t>
            </a:r>
            <a:r>
              <a:rPr sz="10000" b="1" spc="-675" dirty="0">
                <a:solidFill>
                  <a:srgbClr val="181818"/>
                </a:solidFill>
                <a:latin typeface="Gill Sans MT"/>
                <a:cs typeface="Gill Sans MT"/>
              </a:rPr>
              <a:t>m</a:t>
            </a:r>
            <a:endParaRPr sz="10000">
              <a:latin typeface="Gill Sans MT"/>
              <a:cs typeface="Gill Sans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814938" y="8520627"/>
            <a:ext cx="3464560" cy="1442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3670"/>
              </a:lnSpc>
            </a:pPr>
            <a:r>
              <a:rPr sz="3800" b="1" i="1" spc="-5" dirty="0">
                <a:solidFill>
                  <a:srgbClr val="181818"/>
                </a:solidFill>
                <a:latin typeface="Times New Roman"/>
                <a:cs typeface="Times New Roman"/>
              </a:rPr>
              <a:t>B</a:t>
            </a:r>
            <a:r>
              <a:rPr sz="3800" b="1" i="1" dirty="0">
                <a:solidFill>
                  <a:srgbClr val="181818"/>
                </a:solidFill>
                <a:latin typeface="Times New Roman"/>
                <a:cs typeface="Times New Roman"/>
              </a:rPr>
              <a:t>y </a:t>
            </a:r>
            <a:r>
              <a:rPr sz="3800" b="1" i="1" spc="-5" dirty="0">
                <a:solidFill>
                  <a:srgbClr val="181818"/>
                </a:solidFill>
                <a:latin typeface="Times New Roman"/>
                <a:cs typeface="Times New Roman"/>
              </a:rPr>
              <a:t>Abhishe</a:t>
            </a:r>
            <a:r>
              <a:rPr sz="3800" b="1" i="1" dirty="0">
                <a:solidFill>
                  <a:srgbClr val="181818"/>
                </a:solidFill>
                <a:latin typeface="Times New Roman"/>
                <a:cs typeface="Times New Roman"/>
              </a:rPr>
              <a:t>k </a:t>
            </a:r>
            <a:r>
              <a:rPr sz="3800" b="1" i="1" spc="-5" dirty="0">
                <a:solidFill>
                  <a:srgbClr val="181818"/>
                </a:solidFill>
                <a:latin typeface="Times New Roman"/>
                <a:cs typeface="Times New Roman"/>
              </a:rPr>
              <a:t>Da</a:t>
            </a:r>
            <a:r>
              <a:rPr sz="3800" b="1" i="1" dirty="0">
                <a:solidFill>
                  <a:srgbClr val="181818"/>
                </a:solidFill>
                <a:latin typeface="Times New Roman"/>
                <a:cs typeface="Times New Roman"/>
              </a:rPr>
              <a:t>s </a:t>
            </a:r>
            <a:r>
              <a:rPr sz="3800" b="1" i="1" spc="-5" dirty="0">
                <a:solidFill>
                  <a:srgbClr val="181818"/>
                </a:solidFill>
                <a:latin typeface="Times New Roman"/>
                <a:cs typeface="Times New Roman"/>
              </a:rPr>
              <a:t>CS</a:t>
            </a:r>
            <a:r>
              <a:rPr sz="3800" b="1" i="1" dirty="0">
                <a:solidFill>
                  <a:srgbClr val="181818"/>
                </a:solidFill>
                <a:latin typeface="Times New Roman"/>
                <a:cs typeface="Times New Roman"/>
              </a:rPr>
              <a:t>E - B </a:t>
            </a:r>
            <a:r>
              <a:rPr sz="3800" b="1" i="1" spc="-5" dirty="0">
                <a:solidFill>
                  <a:srgbClr val="181818"/>
                </a:solidFill>
                <a:latin typeface="Times New Roman"/>
                <a:cs typeface="Times New Roman"/>
              </a:rPr>
              <a:t>1300012010</a:t>
            </a:r>
            <a:r>
              <a:rPr sz="3800" b="1" i="1" dirty="0">
                <a:solidFill>
                  <a:srgbClr val="181818"/>
                </a:solidFill>
                <a:latin typeface="Times New Roman"/>
                <a:cs typeface="Times New Roman"/>
              </a:rPr>
              <a:t>5</a:t>
            </a:r>
            <a:endParaRPr sz="3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00014" y="4698250"/>
            <a:ext cx="5288280" cy="1041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0" b="1" spc="-7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8000" b="1" spc="-425" dirty="0">
                <a:solidFill>
                  <a:srgbClr val="181818"/>
                </a:solidFill>
                <a:latin typeface="Tahoma"/>
                <a:cs typeface="Tahoma"/>
              </a:rPr>
              <a:t>h</a:t>
            </a:r>
            <a:r>
              <a:rPr sz="8000" b="1" spc="7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8000" b="1" spc="-42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8000" b="1" spc="-245" dirty="0">
                <a:solidFill>
                  <a:srgbClr val="181818"/>
                </a:solidFill>
                <a:latin typeface="Tahoma"/>
                <a:cs typeface="Tahoma"/>
              </a:rPr>
              <a:t>k</a:t>
            </a:r>
            <a:r>
              <a:rPr sz="8000" b="1" spc="-42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8000" b="1" spc="-400" dirty="0">
                <a:solidFill>
                  <a:srgbClr val="181818"/>
                </a:solidFill>
                <a:latin typeface="Tahoma"/>
                <a:cs typeface="Tahoma"/>
              </a:rPr>
              <a:t>y</a:t>
            </a:r>
            <a:r>
              <a:rPr sz="8000" b="1" spc="-31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8000" b="1" spc="-475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8000" b="1" spc="-660" dirty="0">
                <a:solidFill>
                  <a:srgbClr val="181818"/>
                </a:solidFill>
                <a:latin typeface="Tahoma"/>
                <a:cs typeface="Tahoma"/>
              </a:rPr>
              <a:t>!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048"/>
            <a:ext cx="18287999" cy="1028395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4225" y="2699430"/>
            <a:ext cx="5248275" cy="1953260"/>
          </a:xfrm>
          <a:custGeom>
            <a:avLst/>
            <a:gdLst/>
            <a:ahLst/>
            <a:cxnLst/>
            <a:rect l="l" t="t" r="r" b="b"/>
            <a:pathLst>
              <a:path w="5248275" h="1953260">
                <a:moveTo>
                  <a:pt x="4880347" y="0"/>
                </a:moveTo>
                <a:lnTo>
                  <a:pt x="367759" y="0"/>
                </a:lnTo>
                <a:lnTo>
                  <a:pt x="337660" y="1223"/>
                </a:lnTo>
                <a:lnTo>
                  <a:pt x="279533" y="10723"/>
                </a:lnTo>
                <a:lnTo>
                  <a:pt x="224806" y="28990"/>
                </a:lnTo>
                <a:lnTo>
                  <a:pt x="174245" y="55255"/>
                </a:lnTo>
                <a:lnTo>
                  <a:pt x="128615" y="88753"/>
                </a:lnTo>
                <a:lnTo>
                  <a:pt x="88681" y="128717"/>
                </a:lnTo>
                <a:lnTo>
                  <a:pt x="55209" y="174380"/>
                </a:lnTo>
                <a:lnTo>
                  <a:pt x="28965" y="224976"/>
                </a:lnTo>
                <a:lnTo>
                  <a:pt x="10714" y="279738"/>
                </a:lnTo>
                <a:lnTo>
                  <a:pt x="1222" y="337899"/>
                </a:lnTo>
                <a:lnTo>
                  <a:pt x="0" y="368015"/>
                </a:lnTo>
                <a:lnTo>
                  <a:pt x="0" y="1584673"/>
                </a:lnTo>
                <a:lnTo>
                  <a:pt x="4825" y="1644248"/>
                </a:lnTo>
                <a:lnTo>
                  <a:pt x="18793" y="1700805"/>
                </a:lnTo>
                <a:lnTo>
                  <a:pt x="41136" y="1753576"/>
                </a:lnTo>
                <a:lnTo>
                  <a:pt x="71090" y="1801796"/>
                </a:lnTo>
                <a:lnTo>
                  <a:pt x="107888" y="1844699"/>
                </a:lnTo>
                <a:lnTo>
                  <a:pt x="150766" y="1881520"/>
                </a:lnTo>
                <a:lnTo>
                  <a:pt x="198957" y="1911491"/>
                </a:lnTo>
                <a:lnTo>
                  <a:pt x="251697" y="1933848"/>
                </a:lnTo>
                <a:lnTo>
                  <a:pt x="308219" y="1947823"/>
                </a:lnTo>
                <a:lnTo>
                  <a:pt x="367759" y="1952652"/>
                </a:lnTo>
                <a:lnTo>
                  <a:pt x="4880347" y="1952652"/>
                </a:lnTo>
                <a:lnTo>
                  <a:pt x="4939888" y="1947823"/>
                </a:lnTo>
                <a:lnTo>
                  <a:pt x="4996412" y="1933848"/>
                </a:lnTo>
                <a:lnTo>
                  <a:pt x="5049154" y="1911491"/>
                </a:lnTo>
                <a:lnTo>
                  <a:pt x="5097349" y="1881520"/>
                </a:lnTo>
                <a:lnTo>
                  <a:pt x="5140230" y="1844699"/>
                </a:lnTo>
                <a:lnTo>
                  <a:pt x="5177032" y="1801796"/>
                </a:lnTo>
                <a:lnTo>
                  <a:pt x="5206989" y="1753576"/>
                </a:lnTo>
                <a:lnTo>
                  <a:pt x="5229335" y="1700805"/>
                </a:lnTo>
                <a:lnTo>
                  <a:pt x="5243305" y="1644248"/>
                </a:lnTo>
                <a:lnTo>
                  <a:pt x="5248131" y="1584673"/>
                </a:lnTo>
                <a:lnTo>
                  <a:pt x="5248131" y="368015"/>
                </a:lnTo>
                <a:lnTo>
                  <a:pt x="5243305" y="308442"/>
                </a:lnTo>
                <a:lnTo>
                  <a:pt x="5229335" y="251884"/>
                </a:lnTo>
                <a:lnTo>
                  <a:pt x="5206989" y="199110"/>
                </a:lnTo>
                <a:lnTo>
                  <a:pt x="5177032" y="150884"/>
                </a:lnTo>
                <a:lnTo>
                  <a:pt x="5140230" y="107975"/>
                </a:lnTo>
                <a:lnTo>
                  <a:pt x="5097349" y="71148"/>
                </a:lnTo>
                <a:lnTo>
                  <a:pt x="5049154" y="41171"/>
                </a:lnTo>
                <a:lnTo>
                  <a:pt x="4996412" y="18809"/>
                </a:lnTo>
                <a:lnTo>
                  <a:pt x="4939888" y="4830"/>
                </a:lnTo>
                <a:lnTo>
                  <a:pt x="488034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015998" y="1205755"/>
            <a:ext cx="8462010" cy="1016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9595"/>
              </a:lnSpc>
            </a:pPr>
            <a:r>
              <a:rPr sz="8000" b="1" spc="-7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8000" b="1" spc="7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8000" b="1" spc="-22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8000" b="1" spc="-409" dirty="0">
                <a:solidFill>
                  <a:srgbClr val="181818"/>
                </a:solidFill>
                <a:latin typeface="Tahoma"/>
                <a:cs typeface="Tahoma"/>
              </a:rPr>
              <a:t>l</a:t>
            </a:r>
            <a:r>
              <a:rPr sz="8000" b="1" spc="-38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8000" b="1" spc="-42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8000" b="1" spc="-31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8000" b="1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8000" b="1" spc="-42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8000" b="1" spc="-55" dirty="0">
                <a:solidFill>
                  <a:srgbClr val="181818"/>
                </a:solidFill>
                <a:latin typeface="Tahoma"/>
                <a:cs typeface="Tahoma"/>
              </a:rPr>
              <a:t>C</a:t>
            </a:r>
            <a:r>
              <a:rPr sz="8000" b="1" spc="-31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8000" b="1" spc="-380" dirty="0">
                <a:solidFill>
                  <a:srgbClr val="181818"/>
                </a:solidFill>
                <a:latin typeface="Tahoma"/>
                <a:cs typeface="Tahoma"/>
              </a:rPr>
              <a:t>nt</a:t>
            </a:r>
            <a:r>
              <a:rPr sz="8000" b="1" spc="-550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8000" b="1" spc="-380" dirty="0">
                <a:solidFill>
                  <a:srgbClr val="181818"/>
                </a:solidFill>
                <a:latin typeface="Tahoma"/>
                <a:cs typeface="Tahoma"/>
              </a:rPr>
              <a:t>nt</a:t>
            </a:r>
            <a:r>
              <a:rPr sz="8000" b="1" spc="-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endParaRPr sz="80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15652" y="3080135"/>
            <a:ext cx="989965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64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3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15652" y="3513126"/>
            <a:ext cx="3380740" cy="812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5399"/>
              </a:lnSpc>
            </a:pPr>
            <a:r>
              <a:rPr sz="2600" spc="170" dirty="0">
                <a:solidFill>
                  <a:srgbClr val="181818"/>
                </a:solidFill>
                <a:latin typeface="Tahoma"/>
                <a:cs typeface="Tahoma"/>
              </a:rPr>
              <a:t>D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spc="10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320" dirty="0">
                <a:solidFill>
                  <a:srgbClr val="181818"/>
                </a:solidFill>
                <a:latin typeface="Tahoma"/>
                <a:cs typeface="Tahoma"/>
              </a:rPr>
              <a:t>w</a:t>
            </a:r>
            <a:r>
              <a:rPr sz="2600" spc="11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2600" spc="19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75" dirty="0">
                <a:solidFill>
                  <a:srgbClr val="181818"/>
                </a:solidFill>
                <a:latin typeface="Tahoma"/>
                <a:cs typeface="Tahoma"/>
              </a:rPr>
              <a:t>c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k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195" dirty="0">
                <a:solidFill>
                  <a:srgbClr val="181818"/>
                </a:solidFill>
                <a:latin typeface="Tahoma"/>
                <a:cs typeface="Tahoma"/>
              </a:rPr>
              <a:t>M</a:t>
            </a:r>
            <a:r>
              <a:rPr sz="2600" spc="19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50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2600" spc="18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15" dirty="0">
                <a:solidFill>
                  <a:srgbClr val="181818"/>
                </a:solidFill>
                <a:latin typeface="Tahoma"/>
                <a:cs typeface="Tahoma"/>
              </a:rPr>
              <a:t>l</a:t>
            </a:r>
            <a:r>
              <a:rPr sz="2600" spc="2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Te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110" dirty="0">
                <a:solidFill>
                  <a:srgbClr val="181818"/>
                </a:solidFill>
                <a:latin typeface="Tahoma"/>
                <a:cs typeface="Tahoma"/>
              </a:rPr>
              <a:t>d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5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4225" y="5199461"/>
            <a:ext cx="5248275" cy="1952625"/>
          </a:xfrm>
          <a:custGeom>
            <a:avLst/>
            <a:gdLst/>
            <a:ahLst/>
            <a:cxnLst/>
            <a:rect l="l" t="t" r="r" b="b"/>
            <a:pathLst>
              <a:path w="5248275" h="1952625">
                <a:moveTo>
                  <a:pt x="4880347" y="0"/>
                </a:moveTo>
                <a:lnTo>
                  <a:pt x="367759" y="0"/>
                </a:lnTo>
                <a:lnTo>
                  <a:pt x="337660" y="1223"/>
                </a:lnTo>
                <a:lnTo>
                  <a:pt x="279533" y="10722"/>
                </a:lnTo>
                <a:lnTo>
                  <a:pt x="224806" y="28985"/>
                </a:lnTo>
                <a:lnTo>
                  <a:pt x="174245" y="55247"/>
                </a:lnTo>
                <a:lnTo>
                  <a:pt x="128615" y="88741"/>
                </a:lnTo>
                <a:lnTo>
                  <a:pt x="88681" y="128702"/>
                </a:lnTo>
                <a:lnTo>
                  <a:pt x="55209" y="174362"/>
                </a:lnTo>
                <a:lnTo>
                  <a:pt x="28965" y="224956"/>
                </a:lnTo>
                <a:lnTo>
                  <a:pt x="10714" y="279717"/>
                </a:lnTo>
                <a:lnTo>
                  <a:pt x="1222" y="337879"/>
                </a:lnTo>
                <a:lnTo>
                  <a:pt x="0" y="367997"/>
                </a:lnTo>
                <a:lnTo>
                  <a:pt x="0" y="1584649"/>
                </a:lnTo>
                <a:lnTo>
                  <a:pt x="4825" y="1644224"/>
                </a:lnTo>
                <a:lnTo>
                  <a:pt x="18793" y="1700780"/>
                </a:lnTo>
                <a:lnTo>
                  <a:pt x="41136" y="1753550"/>
                </a:lnTo>
                <a:lnTo>
                  <a:pt x="71090" y="1801770"/>
                </a:lnTo>
                <a:lnTo>
                  <a:pt x="107888" y="1844672"/>
                </a:lnTo>
                <a:lnTo>
                  <a:pt x="150766" y="1881491"/>
                </a:lnTo>
                <a:lnTo>
                  <a:pt x="198957" y="1911462"/>
                </a:lnTo>
                <a:lnTo>
                  <a:pt x="251697" y="1933818"/>
                </a:lnTo>
                <a:lnTo>
                  <a:pt x="308219" y="1947793"/>
                </a:lnTo>
                <a:lnTo>
                  <a:pt x="367759" y="1952621"/>
                </a:lnTo>
                <a:lnTo>
                  <a:pt x="4880347" y="1952621"/>
                </a:lnTo>
                <a:lnTo>
                  <a:pt x="4939888" y="1947793"/>
                </a:lnTo>
                <a:lnTo>
                  <a:pt x="4996412" y="1933818"/>
                </a:lnTo>
                <a:lnTo>
                  <a:pt x="5049154" y="1911462"/>
                </a:lnTo>
                <a:lnTo>
                  <a:pt x="5097349" y="1881491"/>
                </a:lnTo>
                <a:lnTo>
                  <a:pt x="5140230" y="1844672"/>
                </a:lnTo>
                <a:lnTo>
                  <a:pt x="5177032" y="1801770"/>
                </a:lnTo>
                <a:lnTo>
                  <a:pt x="5206989" y="1753550"/>
                </a:lnTo>
                <a:lnTo>
                  <a:pt x="5229335" y="1700780"/>
                </a:lnTo>
                <a:lnTo>
                  <a:pt x="5243305" y="1644224"/>
                </a:lnTo>
                <a:lnTo>
                  <a:pt x="5248131" y="1584649"/>
                </a:lnTo>
                <a:lnTo>
                  <a:pt x="5248131" y="367997"/>
                </a:lnTo>
                <a:lnTo>
                  <a:pt x="5243305" y="308421"/>
                </a:lnTo>
                <a:lnTo>
                  <a:pt x="5229335" y="251863"/>
                </a:lnTo>
                <a:lnTo>
                  <a:pt x="5206989" y="199090"/>
                </a:lnTo>
                <a:lnTo>
                  <a:pt x="5177032" y="150867"/>
                </a:lnTo>
                <a:lnTo>
                  <a:pt x="5140230" y="107961"/>
                </a:lnTo>
                <a:lnTo>
                  <a:pt x="5097349" y="71138"/>
                </a:lnTo>
                <a:lnTo>
                  <a:pt x="5049154" y="41164"/>
                </a:lnTo>
                <a:lnTo>
                  <a:pt x="4996412" y="18806"/>
                </a:lnTo>
                <a:lnTo>
                  <a:pt x="4939888" y="4829"/>
                </a:lnTo>
                <a:lnTo>
                  <a:pt x="488034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79493" y="8166829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934702" y="5953150"/>
            <a:ext cx="3216275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6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22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10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20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45" dirty="0">
                <a:solidFill>
                  <a:srgbClr val="181818"/>
                </a:solidFill>
                <a:latin typeface="Tahoma"/>
                <a:cs typeface="Tahoma"/>
              </a:rPr>
              <a:t>th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22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2600" spc="15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110" dirty="0">
                <a:solidFill>
                  <a:srgbClr val="181818"/>
                </a:solidFill>
                <a:latin typeface="Tahoma"/>
                <a:cs typeface="Tahoma"/>
              </a:rPr>
              <a:t>d</a:t>
            </a:r>
            <a:r>
              <a:rPr sz="2600" spc="114" dirty="0">
                <a:solidFill>
                  <a:srgbClr val="181818"/>
                </a:solidFill>
                <a:latin typeface="Tahoma"/>
                <a:cs typeface="Tahoma"/>
              </a:rPr>
              <a:t>d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925909" y="2699430"/>
            <a:ext cx="5276850" cy="1953260"/>
          </a:xfrm>
          <a:custGeom>
            <a:avLst/>
            <a:gdLst/>
            <a:ahLst/>
            <a:cxnLst/>
            <a:rect l="l" t="t" r="r" b="b"/>
            <a:pathLst>
              <a:path w="5276850" h="1953260">
                <a:moveTo>
                  <a:pt x="4908742" y="0"/>
                </a:moveTo>
                <a:lnTo>
                  <a:pt x="368015" y="0"/>
                </a:lnTo>
                <a:lnTo>
                  <a:pt x="337891" y="1223"/>
                </a:lnTo>
                <a:lnTo>
                  <a:pt x="279718" y="10723"/>
                </a:lnTo>
                <a:lnTo>
                  <a:pt x="224950" y="28990"/>
                </a:lnTo>
                <a:lnTo>
                  <a:pt x="174353" y="55255"/>
                </a:lnTo>
                <a:lnTo>
                  <a:pt x="128692" y="88753"/>
                </a:lnTo>
                <a:lnTo>
                  <a:pt x="88733" y="128717"/>
                </a:lnTo>
                <a:lnTo>
                  <a:pt x="55241" y="174380"/>
                </a:lnTo>
                <a:lnTo>
                  <a:pt x="28981" y="224976"/>
                </a:lnTo>
                <a:lnTo>
                  <a:pt x="10720" y="279738"/>
                </a:lnTo>
                <a:lnTo>
                  <a:pt x="1223" y="337899"/>
                </a:lnTo>
                <a:lnTo>
                  <a:pt x="0" y="368015"/>
                </a:lnTo>
                <a:lnTo>
                  <a:pt x="0" y="1584673"/>
                </a:lnTo>
                <a:lnTo>
                  <a:pt x="4828" y="1644248"/>
                </a:lnTo>
                <a:lnTo>
                  <a:pt x="18803" y="1700805"/>
                </a:lnTo>
                <a:lnTo>
                  <a:pt x="41159" y="1753576"/>
                </a:lnTo>
                <a:lnTo>
                  <a:pt x="71131" y="1801796"/>
                </a:lnTo>
                <a:lnTo>
                  <a:pt x="107952" y="1844699"/>
                </a:lnTo>
                <a:lnTo>
                  <a:pt x="150858" y="1881520"/>
                </a:lnTo>
                <a:lnTo>
                  <a:pt x="199083" y="1911491"/>
                </a:lnTo>
                <a:lnTo>
                  <a:pt x="251861" y="1933848"/>
                </a:lnTo>
                <a:lnTo>
                  <a:pt x="308427" y="1947823"/>
                </a:lnTo>
                <a:lnTo>
                  <a:pt x="368015" y="1952652"/>
                </a:lnTo>
                <a:lnTo>
                  <a:pt x="4908742" y="1952652"/>
                </a:lnTo>
                <a:lnTo>
                  <a:pt x="4968314" y="1947823"/>
                </a:lnTo>
                <a:lnTo>
                  <a:pt x="5024867" y="1933848"/>
                </a:lnTo>
                <a:lnTo>
                  <a:pt x="5077635" y="1911491"/>
                </a:lnTo>
                <a:lnTo>
                  <a:pt x="5125852" y="1881520"/>
                </a:lnTo>
                <a:lnTo>
                  <a:pt x="5168752" y="1844699"/>
                </a:lnTo>
                <a:lnTo>
                  <a:pt x="5205570" y="1801796"/>
                </a:lnTo>
                <a:lnTo>
                  <a:pt x="5235539" y="1753576"/>
                </a:lnTo>
                <a:lnTo>
                  <a:pt x="5257894" y="1700805"/>
                </a:lnTo>
                <a:lnTo>
                  <a:pt x="5271869" y="1644248"/>
                </a:lnTo>
                <a:lnTo>
                  <a:pt x="5276697" y="1584673"/>
                </a:lnTo>
                <a:lnTo>
                  <a:pt x="5276697" y="368015"/>
                </a:lnTo>
                <a:lnTo>
                  <a:pt x="5271869" y="308442"/>
                </a:lnTo>
                <a:lnTo>
                  <a:pt x="5257894" y="251884"/>
                </a:lnTo>
                <a:lnTo>
                  <a:pt x="5235539" y="199110"/>
                </a:lnTo>
                <a:lnTo>
                  <a:pt x="5205570" y="150884"/>
                </a:lnTo>
                <a:lnTo>
                  <a:pt x="5168752" y="107975"/>
                </a:lnTo>
                <a:lnTo>
                  <a:pt x="5125852" y="71148"/>
                </a:lnTo>
                <a:lnTo>
                  <a:pt x="5077635" y="41171"/>
                </a:lnTo>
                <a:lnTo>
                  <a:pt x="5024867" y="18809"/>
                </a:lnTo>
                <a:lnTo>
                  <a:pt x="4968314" y="4830"/>
                </a:lnTo>
                <a:lnTo>
                  <a:pt x="490874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869504" y="3296035"/>
            <a:ext cx="1280795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4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254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2600" spc="-5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spc="110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600" spc="90" dirty="0">
                <a:solidFill>
                  <a:srgbClr val="181818"/>
                </a:solidFill>
                <a:latin typeface="Tahoma"/>
                <a:cs typeface="Tahoma"/>
              </a:rPr>
              <a:t>os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2678277" y="2699430"/>
            <a:ext cx="5238750" cy="1953260"/>
          </a:xfrm>
          <a:custGeom>
            <a:avLst/>
            <a:gdLst/>
            <a:ahLst/>
            <a:cxnLst/>
            <a:rect l="l" t="t" r="r" b="b"/>
            <a:pathLst>
              <a:path w="5238750" h="1953260">
                <a:moveTo>
                  <a:pt x="4870825" y="0"/>
                </a:moveTo>
                <a:lnTo>
                  <a:pt x="367710" y="0"/>
                </a:lnTo>
                <a:lnTo>
                  <a:pt x="337621" y="1223"/>
                </a:lnTo>
                <a:lnTo>
                  <a:pt x="279511" y="10723"/>
                </a:lnTo>
                <a:lnTo>
                  <a:pt x="224796" y="28990"/>
                </a:lnTo>
                <a:lnTo>
                  <a:pt x="174243" y="55255"/>
                </a:lnTo>
                <a:lnTo>
                  <a:pt x="128617" y="88753"/>
                </a:lnTo>
                <a:lnTo>
                  <a:pt x="88685" y="128717"/>
                </a:lnTo>
                <a:lnTo>
                  <a:pt x="55213" y="174380"/>
                </a:lnTo>
                <a:lnTo>
                  <a:pt x="28968" y="224976"/>
                </a:lnTo>
                <a:lnTo>
                  <a:pt x="10715" y="279738"/>
                </a:lnTo>
                <a:lnTo>
                  <a:pt x="1222" y="337899"/>
                </a:lnTo>
                <a:lnTo>
                  <a:pt x="0" y="368015"/>
                </a:lnTo>
                <a:lnTo>
                  <a:pt x="0" y="1584673"/>
                </a:lnTo>
                <a:lnTo>
                  <a:pt x="4826" y="1644248"/>
                </a:lnTo>
                <a:lnTo>
                  <a:pt x="18795" y="1700805"/>
                </a:lnTo>
                <a:lnTo>
                  <a:pt x="41139" y="1753576"/>
                </a:lnTo>
                <a:lnTo>
                  <a:pt x="71093" y="1801796"/>
                </a:lnTo>
                <a:lnTo>
                  <a:pt x="107891" y="1844699"/>
                </a:lnTo>
                <a:lnTo>
                  <a:pt x="150766" y="1881520"/>
                </a:lnTo>
                <a:lnTo>
                  <a:pt x="198951" y="1911491"/>
                </a:lnTo>
                <a:lnTo>
                  <a:pt x="251681" y="1933848"/>
                </a:lnTo>
                <a:lnTo>
                  <a:pt x="308190" y="1947823"/>
                </a:lnTo>
                <a:lnTo>
                  <a:pt x="367710" y="1952652"/>
                </a:lnTo>
                <a:lnTo>
                  <a:pt x="4870825" y="1952652"/>
                </a:lnTo>
                <a:lnTo>
                  <a:pt x="4930361" y="1947823"/>
                </a:lnTo>
                <a:lnTo>
                  <a:pt x="4986878" y="1933848"/>
                </a:lnTo>
                <a:lnTo>
                  <a:pt x="5039611" y="1911491"/>
                </a:lnTo>
                <a:lnTo>
                  <a:pt x="5087796" y="1881520"/>
                </a:lnTo>
                <a:lnTo>
                  <a:pt x="5130667" y="1844699"/>
                </a:lnTo>
                <a:lnTo>
                  <a:pt x="5167460" y="1801796"/>
                </a:lnTo>
                <a:lnTo>
                  <a:pt x="5197408" y="1753576"/>
                </a:lnTo>
                <a:lnTo>
                  <a:pt x="5219747" y="1700805"/>
                </a:lnTo>
                <a:lnTo>
                  <a:pt x="5233711" y="1644248"/>
                </a:lnTo>
                <a:lnTo>
                  <a:pt x="5238536" y="1584673"/>
                </a:lnTo>
                <a:lnTo>
                  <a:pt x="5238536" y="368015"/>
                </a:lnTo>
                <a:lnTo>
                  <a:pt x="5233711" y="308442"/>
                </a:lnTo>
                <a:lnTo>
                  <a:pt x="5219747" y="251884"/>
                </a:lnTo>
                <a:lnTo>
                  <a:pt x="5197408" y="199110"/>
                </a:lnTo>
                <a:lnTo>
                  <a:pt x="5167460" y="150884"/>
                </a:lnTo>
                <a:lnTo>
                  <a:pt x="5130667" y="107975"/>
                </a:lnTo>
                <a:lnTo>
                  <a:pt x="5087796" y="71148"/>
                </a:lnTo>
                <a:lnTo>
                  <a:pt x="5039611" y="41171"/>
                </a:lnTo>
                <a:lnTo>
                  <a:pt x="4986878" y="18809"/>
                </a:lnTo>
                <a:lnTo>
                  <a:pt x="4930361" y="4830"/>
                </a:lnTo>
                <a:lnTo>
                  <a:pt x="487082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3798401" y="3296035"/>
            <a:ext cx="3208020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5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22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20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50" dirty="0">
                <a:solidFill>
                  <a:srgbClr val="181818"/>
                </a:solidFill>
                <a:latin typeface="Tahoma"/>
                <a:cs typeface="Tahoma"/>
              </a:rPr>
              <a:t>h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220" dirty="0">
                <a:solidFill>
                  <a:srgbClr val="181818"/>
                </a:solidFill>
                <a:latin typeface="Tahoma"/>
                <a:cs typeface="Tahoma"/>
              </a:rPr>
              <a:t>B</a:t>
            </a: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y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950964" y="5199461"/>
            <a:ext cx="5248275" cy="1952625"/>
          </a:xfrm>
          <a:custGeom>
            <a:avLst/>
            <a:gdLst/>
            <a:ahLst/>
            <a:cxnLst/>
            <a:rect l="l" t="t" r="r" b="b"/>
            <a:pathLst>
              <a:path w="5248275" h="1952625">
                <a:moveTo>
                  <a:pt x="4880335" y="0"/>
                </a:moveTo>
                <a:lnTo>
                  <a:pt x="367771" y="0"/>
                </a:lnTo>
                <a:lnTo>
                  <a:pt x="337674" y="1223"/>
                </a:lnTo>
                <a:lnTo>
                  <a:pt x="279549" y="10722"/>
                </a:lnTo>
                <a:lnTo>
                  <a:pt x="224822" y="28985"/>
                </a:lnTo>
                <a:lnTo>
                  <a:pt x="174259" y="55247"/>
                </a:lnTo>
                <a:lnTo>
                  <a:pt x="128627" y="88741"/>
                </a:lnTo>
                <a:lnTo>
                  <a:pt x="88690" y="128702"/>
                </a:lnTo>
                <a:lnTo>
                  <a:pt x="55216" y="174362"/>
                </a:lnTo>
                <a:lnTo>
                  <a:pt x="28969" y="224956"/>
                </a:lnTo>
                <a:lnTo>
                  <a:pt x="10716" y="279717"/>
                </a:lnTo>
                <a:lnTo>
                  <a:pt x="1222" y="337879"/>
                </a:lnTo>
                <a:lnTo>
                  <a:pt x="0" y="367997"/>
                </a:lnTo>
                <a:lnTo>
                  <a:pt x="0" y="1584649"/>
                </a:lnTo>
                <a:lnTo>
                  <a:pt x="4826" y="1644224"/>
                </a:lnTo>
                <a:lnTo>
                  <a:pt x="18795" y="1700780"/>
                </a:lnTo>
                <a:lnTo>
                  <a:pt x="41141" y="1753550"/>
                </a:lnTo>
                <a:lnTo>
                  <a:pt x="71097" y="1801770"/>
                </a:lnTo>
                <a:lnTo>
                  <a:pt x="107899" y="1844672"/>
                </a:lnTo>
                <a:lnTo>
                  <a:pt x="150779" y="1881491"/>
                </a:lnTo>
                <a:lnTo>
                  <a:pt x="198972" y="1911462"/>
                </a:lnTo>
                <a:lnTo>
                  <a:pt x="251713" y="1933818"/>
                </a:lnTo>
                <a:lnTo>
                  <a:pt x="308234" y="1947793"/>
                </a:lnTo>
                <a:lnTo>
                  <a:pt x="367771" y="1952621"/>
                </a:lnTo>
                <a:lnTo>
                  <a:pt x="4880335" y="1952621"/>
                </a:lnTo>
                <a:lnTo>
                  <a:pt x="4939872" y="1947793"/>
                </a:lnTo>
                <a:lnTo>
                  <a:pt x="4996394" y="1933818"/>
                </a:lnTo>
                <a:lnTo>
                  <a:pt x="5049134" y="1911462"/>
                </a:lnTo>
                <a:lnTo>
                  <a:pt x="5097327" y="1881491"/>
                </a:lnTo>
                <a:lnTo>
                  <a:pt x="5140208" y="1844672"/>
                </a:lnTo>
                <a:lnTo>
                  <a:pt x="5177009" y="1801770"/>
                </a:lnTo>
                <a:lnTo>
                  <a:pt x="5206965" y="1753550"/>
                </a:lnTo>
                <a:lnTo>
                  <a:pt x="5229311" y="1700780"/>
                </a:lnTo>
                <a:lnTo>
                  <a:pt x="5243280" y="1644224"/>
                </a:lnTo>
                <a:lnTo>
                  <a:pt x="5248107" y="1584649"/>
                </a:lnTo>
                <a:lnTo>
                  <a:pt x="5248107" y="367997"/>
                </a:lnTo>
                <a:lnTo>
                  <a:pt x="5243280" y="308421"/>
                </a:lnTo>
                <a:lnTo>
                  <a:pt x="5229311" y="251863"/>
                </a:lnTo>
                <a:lnTo>
                  <a:pt x="5206965" y="199090"/>
                </a:lnTo>
                <a:lnTo>
                  <a:pt x="5177009" y="150867"/>
                </a:lnTo>
                <a:lnTo>
                  <a:pt x="5140208" y="107961"/>
                </a:lnTo>
                <a:lnTo>
                  <a:pt x="5097327" y="71138"/>
                </a:lnTo>
                <a:lnTo>
                  <a:pt x="5049134" y="41164"/>
                </a:lnTo>
                <a:lnTo>
                  <a:pt x="4996394" y="18806"/>
                </a:lnTo>
                <a:lnTo>
                  <a:pt x="4939872" y="4829"/>
                </a:lnTo>
                <a:lnTo>
                  <a:pt x="488033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678277" y="5199461"/>
            <a:ext cx="5114925" cy="1952625"/>
          </a:xfrm>
          <a:custGeom>
            <a:avLst/>
            <a:gdLst/>
            <a:ahLst/>
            <a:cxnLst/>
            <a:rect l="l" t="t" r="r" b="b"/>
            <a:pathLst>
              <a:path w="5114925" h="1952625">
                <a:moveTo>
                  <a:pt x="4746589" y="0"/>
                </a:moveTo>
                <a:lnTo>
                  <a:pt x="368137" y="0"/>
                </a:lnTo>
                <a:lnTo>
                  <a:pt x="338012" y="1223"/>
                </a:lnTo>
                <a:lnTo>
                  <a:pt x="279833" y="10722"/>
                </a:lnTo>
                <a:lnTo>
                  <a:pt x="225053" y="28985"/>
                </a:lnTo>
                <a:lnTo>
                  <a:pt x="174441" y="55247"/>
                </a:lnTo>
                <a:lnTo>
                  <a:pt x="128762" y="88741"/>
                </a:lnTo>
                <a:lnTo>
                  <a:pt x="88785" y="128702"/>
                </a:lnTo>
                <a:lnTo>
                  <a:pt x="55275" y="174362"/>
                </a:lnTo>
                <a:lnTo>
                  <a:pt x="29000" y="224956"/>
                </a:lnTo>
                <a:lnTo>
                  <a:pt x="10727" y="279717"/>
                </a:lnTo>
                <a:lnTo>
                  <a:pt x="1223" y="337879"/>
                </a:lnTo>
                <a:lnTo>
                  <a:pt x="0" y="367997"/>
                </a:lnTo>
                <a:lnTo>
                  <a:pt x="0" y="1584649"/>
                </a:lnTo>
                <a:lnTo>
                  <a:pt x="4831" y="1644224"/>
                </a:lnTo>
                <a:lnTo>
                  <a:pt x="18816" y="1700780"/>
                </a:lnTo>
                <a:lnTo>
                  <a:pt x="41185" y="1753550"/>
                </a:lnTo>
                <a:lnTo>
                  <a:pt x="71173" y="1801770"/>
                </a:lnTo>
                <a:lnTo>
                  <a:pt x="108013" y="1844672"/>
                </a:lnTo>
                <a:lnTo>
                  <a:pt x="150937" y="1881491"/>
                </a:lnTo>
                <a:lnTo>
                  <a:pt x="199178" y="1911462"/>
                </a:lnTo>
                <a:lnTo>
                  <a:pt x="251970" y="1933818"/>
                </a:lnTo>
                <a:lnTo>
                  <a:pt x="308545" y="1947793"/>
                </a:lnTo>
                <a:lnTo>
                  <a:pt x="368137" y="1952621"/>
                </a:lnTo>
                <a:lnTo>
                  <a:pt x="4746589" y="1952621"/>
                </a:lnTo>
                <a:lnTo>
                  <a:pt x="4806195" y="1947793"/>
                </a:lnTo>
                <a:lnTo>
                  <a:pt x="4862779" y="1933818"/>
                </a:lnTo>
                <a:lnTo>
                  <a:pt x="4915574" y="1911462"/>
                </a:lnTo>
                <a:lnTo>
                  <a:pt x="4963815" y="1881491"/>
                </a:lnTo>
                <a:lnTo>
                  <a:pt x="5006736" y="1844672"/>
                </a:lnTo>
                <a:lnTo>
                  <a:pt x="5043570" y="1801770"/>
                </a:lnTo>
                <a:lnTo>
                  <a:pt x="5073552" y="1753550"/>
                </a:lnTo>
                <a:lnTo>
                  <a:pt x="5095916" y="1700780"/>
                </a:lnTo>
                <a:lnTo>
                  <a:pt x="5109896" y="1644224"/>
                </a:lnTo>
                <a:lnTo>
                  <a:pt x="5114726" y="1584649"/>
                </a:lnTo>
                <a:lnTo>
                  <a:pt x="5114726" y="367997"/>
                </a:lnTo>
                <a:lnTo>
                  <a:pt x="5109896" y="308421"/>
                </a:lnTo>
                <a:lnTo>
                  <a:pt x="5095916" y="251863"/>
                </a:lnTo>
                <a:lnTo>
                  <a:pt x="5073552" y="199090"/>
                </a:lnTo>
                <a:lnTo>
                  <a:pt x="5043570" y="150867"/>
                </a:lnTo>
                <a:lnTo>
                  <a:pt x="5006736" y="107961"/>
                </a:lnTo>
                <a:lnTo>
                  <a:pt x="4963815" y="71138"/>
                </a:lnTo>
                <a:lnTo>
                  <a:pt x="4915574" y="41164"/>
                </a:lnTo>
                <a:lnTo>
                  <a:pt x="4862779" y="18806"/>
                </a:lnTo>
                <a:lnTo>
                  <a:pt x="4806195" y="4829"/>
                </a:lnTo>
                <a:lnTo>
                  <a:pt x="47465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24225" y="7753898"/>
            <a:ext cx="5248275" cy="1952625"/>
          </a:xfrm>
          <a:custGeom>
            <a:avLst/>
            <a:gdLst/>
            <a:ahLst/>
            <a:cxnLst/>
            <a:rect l="l" t="t" r="r" b="b"/>
            <a:pathLst>
              <a:path w="5248275" h="1952625">
                <a:moveTo>
                  <a:pt x="4880347" y="0"/>
                </a:moveTo>
                <a:lnTo>
                  <a:pt x="367759" y="0"/>
                </a:lnTo>
                <a:lnTo>
                  <a:pt x="337660" y="1223"/>
                </a:lnTo>
                <a:lnTo>
                  <a:pt x="279533" y="10720"/>
                </a:lnTo>
                <a:lnTo>
                  <a:pt x="224806" y="28981"/>
                </a:lnTo>
                <a:lnTo>
                  <a:pt x="174245" y="55240"/>
                </a:lnTo>
                <a:lnTo>
                  <a:pt x="128615" y="88731"/>
                </a:lnTo>
                <a:lnTo>
                  <a:pt x="88681" y="128688"/>
                </a:lnTo>
                <a:lnTo>
                  <a:pt x="55209" y="174344"/>
                </a:lnTo>
                <a:lnTo>
                  <a:pt x="28965" y="224935"/>
                </a:lnTo>
                <a:lnTo>
                  <a:pt x="10714" y="279694"/>
                </a:lnTo>
                <a:lnTo>
                  <a:pt x="1222" y="337855"/>
                </a:lnTo>
                <a:lnTo>
                  <a:pt x="0" y="367972"/>
                </a:lnTo>
                <a:lnTo>
                  <a:pt x="0" y="1584624"/>
                </a:lnTo>
                <a:lnTo>
                  <a:pt x="4825" y="1644200"/>
                </a:lnTo>
                <a:lnTo>
                  <a:pt x="18793" y="1700758"/>
                </a:lnTo>
                <a:lnTo>
                  <a:pt x="41136" y="1753531"/>
                </a:lnTo>
                <a:lnTo>
                  <a:pt x="71090" y="1801754"/>
                </a:lnTo>
                <a:lnTo>
                  <a:pt x="107888" y="1844661"/>
                </a:lnTo>
                <a:lnTo>
                  <a:pt x="150766" y="1881484"/>
                </a:lnTo>
                <a:lnTo>
                  <a:pt x="198957" y="1911458"/>
                </a:lnTo>
                <a:lnTo>
                  <a:pt x="251697" y="1933817"/>
                </a:lnTo>
                <a:lnTo>
                  <a:pt x="308219" y="1947794"/>
                </a:lnTo>
                <a:lnTo>
                  <a:pt x="367759" y="1952623"/>
                </a:lnTo>
                <a:lnTo>
                  <a:pt x="4880347" y="1952623"/>
                </a:lnTo>
                <a:lnTo>
                  <a:pt x="4939888" y="1947794"/>
                </a:lnTo>
                <a:lnTo>
                  <a:pt x="4996412" y="1933817"/>
                </a:lnTo>
                <a:lnTo>
                  <a:pt x="5049154" y="1911458"/>
                </a:lnTo>
                <a:lnTo>
                  <a:pt x="5097349" y="1881484"/>
                </a:lnTo>
                <a:lnTo>
                  <a:pt x="5140230" y="1844661"/>
                </a:lnTo>
                <a:lnTo>
                  <a:pt x="5177032" y="1801754"/>
                </a:lnTo>
                <a:lnTo>
                  <a:pt x="5206989" y="1753531"/>
                </a:lnTo>
                <a:lnTo>
                  <a:pt x="5229335" y="1700758"/>
                </a:lnTo>
                <a:lnTo>
                  <a:pt x="5243305" y="1644200"/>
                </a:lnTo>
                <a:lnTo>
                  <a:pt x="5248131" y="1584624"/>
                </a:lnTo>
                <a:lnTo>
                  <a:pt x="5248131" y="367972"/>
                </a:lnTo>
                <a:lnTo>
                  <a:pt x="5243305" y="308397"/>
                </a:lnTo>
                <a:lnTo>
                  <a:pt x="5229335" y="251841"/>
                </a:lnTo>
                <a:lnTo>
                  <a:pt x="5206989" y="199071"/>
                </a:lnTo>
                <a:lnTo>
                  <a:pt x="5177032" y="150851"/>
                </a:lnTo>
                <a:lnTo>
                  <a:pt x="5140230" y="107949"/>
                </a:lnTo>
                <a:lnTo>
                  <a:pt x="5097349" y="71130"/>
                </a:lnTo>
                <a:lnTo>
                  <a:pt x="5049154" y="41159"/>
                </a:lnTo>
                <a:lnTo>
                  <a:pt x="4996412" y="18803"/>
                </a:lnTo>
                <a:lnTo>
                  <a:pt x="4939888" y="4828"/>
                </a:lnTo>
                <a:lnTo>
                  <a:pt x="488034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950964" y="7753898"/>
            <a:ext cx="5248275" cy="1952625"/>
          </a:xfrm>
          <a:custGeom>
            <a:avLst/>
            <a:gdLst/>
            <a:ahLst/>
            <a:cxnLst/>
            <a:rect l="l" t="t" r="r" b="b"/>
            <a:pathLst>
              <a:path w="5248275" h="1952625">
                <a:moveTo>
                  <a:pt x="4880335" y="0"/>
                </a:moveTo>
                <a:lnTo>
                  <a:pt x="367771" y="0"/>
                </a:lnTo>
                <a:lnTo>
                  <a:pt x="337674" y="1223"/>
                </a:lnTo>
                <a:lnTo>
                  <a:pt x="279549" y="10720"/>
                </a:lnTo>
                <a:lnTo>
                  <a:pt x="224822" y="28981"/>
                </a:lnTo>
                <a:lnTo>
                  <a:pt x="174259" y="55240"/>
                </a:lnTo>
                <a:lnTo>
                  <a:pt x="128627" y="88731"/>
                </a:lnTo>
                <a:lnTo>
                  <a:pt x="88690" y="128688"/>
                </a:lnTo>
                <a:lnTo>
                  <a:pt x="55216" y="174344"/>
                </a:lnTo>
                <a:lnTo>
                  <a:pt x="28969" y="224935"/>
                </a:lnTo>
                <a:lnTo>
                  <a:pt x="10716" y="279694"/>
                </a:lnTo>
                <a:lnTo>
                  <a:pt x="1222" y="337855"/>
                </a:lnTo>
                <a:lnTo>
                  <a:pt x="0" y="367972"/>
                </a:lnTo>
                <a:lnTo>
                  <a:pt x="0" y="1584624"/>
                </a:lnTo>
                <a:lnTo>
                  <a:pt x="4826" y="1644200"/>
                </a:lnTo>
                <a:lnTo>
                  <a:pt x="18795" y="1700758"/>
                </a:lnTo>
                <a:lnTo>
                  <a:pt x="41141" y="1753531"/>
                </a:lnTo>
                <a:lnTo>
                  <a:pt x="71097" y="1801754"/>
                </a:lnTo>
                <a:lnTo>
                  <a:pt x="107899" y="1844661"/>
                </a:lnTo>
                <a:lnTo>
                  <a:pt x="150779" y="1881484"/>
                </a:lnTo>
                <a:lnTo>
                  <a:pt x="198972" y="1911458"/>
                </a:lnTo>
                <a:lnTo>
                  <a:pt x="251713" y="1933817"/>
                </a:lnTo>
                <a:lnTo>
                  <a:pt x="308234" y="1947794"/>
                </a:lnTo>
                <a:lnTo>
                  <a:pt x="367771" y="1952623"/>
                </a:lnTo>
                <a:lnTo>
                  <a:pt x="4880335" y="1952623"/>
                </a:lnTo>
                <a:lnTo>
                  <a:pt x="4939872" y="1947794"/>
                </a:lnTo>
                <a:lnTo>
                  <a:pt x="4996394" y="1933817"/>
                </a:lnTo>
                <a:lnTo>
                  <a:pt x="5049134" y="1911458"/>
                </a:lnTo>
                <a:lnTo>
                  <a:pt x="5097327" y="1881484"/>
                </a:lnTo>
                <a:lnTo>
                  <a:pt x="5140208" y="1844661"/>
                </a:lnTo>
                <a:lnTo>
                  <a:pt x="5177009" y="1801754"/>
                </a:lnTo>
                <a:lnTo>
                  <a:pt x="5206965" y="1753531"/>
                </a:lnTo>
                <a:lnTo>
                  <a:pt x="5229311" y="1700758"/>
                </a:lnTo>
                <a:lnTo>
                  <a:pt x="5243280" y="1644200"/>
                </a:lnTo>
                <a:lnTo>
                  <a:pt x="5248107" y="1584624"/>
                </a:lnTo>
                <a:lnTo>
                  <a:pt x="5248107" y="367972"/>
                </a:lnTo>
                <a:lnTo>
                  <a:pt x="5243280" y="308397"/>
                </a:lnTo>
                <a:lnTo>
                  <a:pt x="5229311" y="251841"/>
                </a:lnTo>
                <a:lnTo>
                  <a:pt x="5206965" y="199071"/>
                </a:lnTo>
                <a:lnTo>
                  <a:pt x="5177009" y="150851"/>
                </a:lnTo>
                <a:lnTo>
                  <a:pt x="5140208" y="107949"/>
                </a:lnTo>
                <a:lnTo>
                  <a:pt x="5097327" y="71130"/>
                </a:lnTo>
                <a:lnTo>
                  <a:pt x="5049134" y="41159"/>
                </a:lnTo>
                <a:lnTo>
                  <a:pt x="4996394" y="18803"/>
                </a:lnTo>
                <a:lnTo>
                  <a:pt x="4939872" y="4828"/>
                </a:lnTo>
                <a:lnTo>
                  <a:pt x="488033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869504" y="5953150"/>
            <a:ext cx="2460625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7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105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19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2600" spc="15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spc="20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10" dirty="0">
                <a:solidFill>
                  <a:srgbClr val="181818"/>
                </a:solidFill>
                <a:latin typeface="Tahoma"/>
                <a:cs typeface="Tahoma"/>
              </a:rPr>
              <a:t>l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k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798401" y="5952287"/>
            <a:ext cx="1690370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8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195" dirty="0">
                <a:solidFill>
                  <a:srgbClr val="181818"/>
                </a:solidFill>
                <a:latin typeface="Tahoma"/>
                <a:cs typeface="Tahoma"/>
              </a:rPr>
              <a:t>C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o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75" dirty="0">
                <a:solidFill>
                  <a:srgbClr val="181818"/>
                </a:solidFill>
                <a:latin typeface="Tahoma"/>
                <a:cs typeface="Tahoma"/>
              </a:rPr>
              <a:t>c</a:t>
            </a:r>
            <a:r>
              <a:rPr sz="2600" spc="15" dirty="0">
                <a:solidFill>
                  <a:srgbClr val="181818"/>
                </a:solidFill>
                <a:latin typeface="Tahoma"/>
                <a:cs typeface="Tahoma"/>
              </a:rPr>
              <a:t>l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u</a:t>
            </a:r>
            <a:r>
              <a:rPr sz="2600" spc="120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r>
              <a:rPr sz="2600" spc="10" dirty="0">
                <a:solidFill>
                  <a:srgbClr val="181818"/>
                </a:solidFill>
                <a:latin typeface="Tahoma"/>
                <a:cs typeface="Tahoma"/>
              </a:rPr>
              <a:t>i</a:t>
            </a:r>
            <a:r>
              <a:rPr sz="2600" spc="70" dirty="0">
                <a:solidFill>
                  <a:srgbClr val="181818"/>
                </a:solidFill>
                <a:latin typeface="Tahoma"/>
                <a:cs typeface="Tahoma"/>
              </a:rPr>
              <a:t>on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942779" y="8430866"/>
            <a:ext cx="1724025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9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170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30" dirty="0">
                <a:solidFill>
                  <a:srgbClr val="181818"/>
                </a:solidFill>
                <a:latin typeface="Tahoma"/>
                <a:cs typeface="Tahoma"/>
              </a:rPr>
              <a:t>f</a:t>
            </a:r>
            <a:r>
              <a:rPr sz="2600" spc="4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-5" dirty="0">
                <a:solidFill>
                  <a:srgbClr val="181818"/>
                </a:solidFill>
                <a:latin typeface="Tahoma"/>
                <a:cs typeface="Tahoma"/>
              </a:rPr>
              <a:t>r</a:t>
            </a:r>
            <a:r>
              <a:rPr sz="2600" spc="50" dirty="0">
                <a:solidFill>
                  <a:srgbClr val="181818"/>
                </a:solidFill>
                <a:latin typeface="Tahoma"/>
                <a:cs typeface="Tahoma"/>
              </a:rPr>
              <a:t>en</a:t>
            </a:r>
            <a:r>
              <a:rPr sz="2600" spc="75" dirty="0">
                <a:solidFill>
                  <a:srgbClr val="181818"/>
                </a:solidFill>
                <a:latin typeface="Tahoma"/>
                <a:cs typeface="Tahoma"/>
              </a:rPr>
              <a:t>c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600" spc="125" dirty="0">
                <a:solidFill>
                  <a:srgbClr val="181818"/>
                </a:solidFill>
                <a:latin typeface="Tahoma"/>
                <a:cs typeface="Tahoma"/>
              </a:rPr>
              <a:t>s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683462" y="8463771"/>
            <a:ext cx="1644650" cy="801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b="1" spc="-45" dirty="0">
                <a:solidFill>
                  <a:srgbClr val="181818"/>
                </a:solidFill>
                <a:latin typeface="Tahoma"/>
                <a:cs typeface="Tahoma"/>
              </a:rPr>
              <a:t>P</a:t>
            </a:r>
            <a:r>
              <a:rPr sz="2200" b="1" spc="-5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200" b="1" spc="-70" dirty="0">
                <a:solidFill>
                  <a:srgbClr val="181818"/>
                </a:solidFill>
                <a:latin typeface="Tahoma"/>
                <a:cs typeface="Tahoma"/>
              </a:rPr>
              <a:t>g</a:t>
            </a:r>
            <a:r>
              <a:rPr sz="2200" b="1" spc="-105" dirty="0">
                <a:solidFill>
                  <a:srgbClr val="181818"/>
                </a:solidFill>
                <a:latin typeface="Tahoma"/>
                <a:cs typeface="Tahoma"/>
              </a:rPr>
              <a:t>e</a:t>
            </a:r>
            <a:r>
              <a:rPr sz="2200" b="1" spc="-16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200" b="1" spc="-155" dirty="0">
                <a:solidFill>
                  <a:srgbClr val="181818"/>
                </a:solidFill>
                <a:latin typeface="Tahoma"/>
                <a:cs typeface="Tahoma"/>
              </a:rPr>
              <a:t>10</a:t>
            </a:r>
            <a:r>
              <a:rPr sz="2200" b="1" spc="-225" dirty="0">
                <a:solidFill>
                  <a:srgbClr val="181818"/>
                </a:solidFill>
                <a:latin typeface="Tahoma"/>
                <a:cs typeface="Tahoma"/>
              </a:rPr>
              <a:t>:</a:t>
            </a:r>
            <a:endParaRPr sz="22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600" spc="40" dirty="0">
                <a:solidFill>
                  <a:srgbClr val="181818"/>
                </a:solidFill>
                <a:latin typeface="Tahoma"/>
                <a:cs typeface="Tahoma"/>
              </a:rPr>
              <a:t>T</a:t>
            </a:r>
            <a:r>
              <a:rPr sz="2600" spc="50" dirty="0">
                <a:solidFill>
                  <a:srgbClr val="181818"/>
                </a:solidFill>
                <a:latin typeface="Tahoma"/>
                <a:cs typeface="Tahoma"/>
              </a:rPr>
              <a:t>h</a:t>
            </a:r>
            <a:r>
              <a:rPr sz="2600" spc="190" dirty="0">
                <a:solidFill>
                  <a:srgbClr val="181818"/>
                </a:solidFill>
                <a:latin typeface="Tahoma"/>
                <a:cs typeface="Tahoma"/>
              </a:rPr>
              <a:t>a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n</a:t>
            </a:r>
            <a:r>
              <a:rPr sz="2600" spc="35" dirty="0">
                <a:solidFill>
                  <a:srgbClr val="181818"/>
                </a:solidFill>
                <a:latin typeface="Tahoma"/>
                <a:cs typeface="Tahoma"/>
              </a:rPr>
              <a:t>k</a:t>
            </a:r>
            <a:r>
              <a:rPr sz="2600" spc="-140" dirty="0">
                <a:solidFill>
                  <a:srgbClr val="181818"/>
                </a:solidFill>
                <a:latin typeface="Tahoma"/>
                <a:cs typeface="Tahoma"/>
              </a:rPr>
              <a:t> </a:t>
            </a:r>
            <a:r>
              <a:rPr sz="2600" spc="65" dirty="0">
                <a:solidFill>
                  <a:srgbClr val="181818"/>
                </a:solidFill>
                <a:latin typeface="Tahoma"/>
                <a:cs typeface="Tahoma"/>
              </a:rPr>
              <a:t>Y</a:t>
            </a:r>
            <a:r>
              <a:rPr sz="2600" spc="55" dirty="0">
                <a:solidFill>
                  <a:srgbClr val="181818"/>
                </a:solidFill>
                <a:latin typeface="Tahoma"/>
                <a:cs typeface="Tahoma"/>
              </a:rPr>
              <a:t>ou</a:t>
            </a:r>
            <a:endParaRPr sz="2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73" y="2510333"/>
            <a:ext cx="16230600" cy="5267325"/>
          </a:xfrm>
          <a:custGeom>
            <a:avLst/>
            <a:gdLst/>
            <a:ahLst/>
            <a:cxnLst/>
            <a:rect l="l" t="t" r="r" b="b"/>
            <a:pathLst>
              <a:path w="16230600" h="5267325">
                <a:moveTo>
                  <a:pt x="15862510" y="0"/>
                </a:moveTo>
                <a:lnTo>
                  <a:pt x="367924" y="0"/>
                </a:lnTo>
                <a:lnTo>
                  <a:pt x="337810" y="1223"/>
                </a:lnTo>
                <a:lnTo>
                  <a:pt x="279656" y="10723"/>
                </a:lnTo>
                <a:lnTo>
                  <a:pt x="224904" y="28990"/>
                </a:lnTo>
                <a:lnTo>
                  <a:pt x="174320" y="55255"/>
                </a:lnTo>
                <a:lnTo>
                  <a:pt x="128670" y="88753"/>
                </a:lnTo>
                <a:lnTo>
                  <a:pt x="88718" y="128717"/>
                </a:lnTo>
                <a:lnTo>
                  <a:pt x="55232" y="174380"/>
                </a:lnTo>
                <a:lnTo>
                  <a:pt x="28977" y="224976"/>
                </a:lnTo>
                <a:lnTo>
                  <a:pt x="10719" y="279738"/>
                </a:lnTo>
                <a:lnTo>
                  <a:pt x="1222" y="337899"/>
                </a:lnTo>
                <a:lnTo>
                  <a:pt x="0" y="368015"/>
                </a:lnTo>
                <a:lnTo>
                  <a:pt x="0" y="4899330"/>
                </a:lnTo>
                <a:lnTo>
                  <a:pt x="4827" y="4958906"/>
                </a:lnTo>
                <a:lnTo>
                  <a:pt x="18800" y="5015464"/>
                </a:lnTo>
                <a:lnTo>
                  <a:pt x="41153" y="5068237"/>
                </a:lnTo>
                <a:lnTo>
                  <a:pt x="71119" y="5116460"/>
                </a:lnTo>
                <a:lnTo>
                  <a:pt x="107934" y="5159366"/>
                </a:lnTo>
                <a:lnTo>
                  <a:pt x="150830" y="5196189"/>
                </a:lnTo>
                <a:lnTo>
                  <a:pt x="199043" y="5226163"/>
                </a:lnTo>
                <a:lnTo>
                  <a:pt x="251807" y="5248521"/>
                </a:lnTo>
                <a:lnTo>
                  <a:pt x="308356" y="5262498"/>
                </a:lnTo>
                <a:lnTo>
                  <a:pt x="367924" y="5267327"/>
                </a:lnTo>
                <a:lnTo>
                  <a:pt x="15862510" y="5267327"/>
                </a:lnTo>
                <a:lnTo>
                  <a:pt x="15922082" y="5262498"/>
                </a:lnTo>
                <a:lnTo>
                  <a:pt x="15978635" y="5248521"/>
                </a:lnTo>
                <a:lnTo>
                  <a:pt x="16031403" y="5226163"/>
                </a:lnTo>
                <a:lnTo>
                  <a:pt x="16079620" y="5196189"/>
                </a:lnTo>
                <a:lnTo>
                  <a:pt x="16122520" y="5159366"/>
                </a:lnTo>
                <a:lnTo>
                  <a:pt x="16159338" y="5116460"/>
                </a:lnTo>
                <a:lnTo>
                  <a:pt x="16189307" y="5068237"/>
                </a:lnTo>
                <a:lnTo>
                  <a:pt x="16211662" y="5015464"/>
                </a:lnTo>
                <a:lnTo>
                  <a:pt x="16225637" y="4958906"/>
                </a:lnTo>
                <a:lnTo>
                  <a:pt x="16230465" y="4899330"/>
                </a:lnTo>
                <a:lnTo>
                  <a:pt x="16230465" y="368015"/>
                </a:lnTo>
                <a:lnTo>
                  <a:pt x="16225637" y="308442"/>
                </a:lnTo>
                <a:lnTo>
                  <a:pt x="16211662" y="251884"/>
                </a:lnTo>
                <a:lnTo>
                  <a:pt x="16189307" y="199110"/>
                </a:lnTo>
                <a:lnTo>
                  <a:pt x="16159338" y="150884"/>
                </a:lnTo>
                <a:lnTo>
                  <a:pt x="16122520" y="107975"/>
                </a:lnTo>
                <a:lnTo>
                  <a:pt x="16079620" y="71148"/>
                </a:lnTo>
                <a:lnTo>
                  <a:pt x="16031403" y="41171"/>
                </a:lnTo>
                <a:lnTo>
                  <a:pt x="15978635" y="18809"/>
                </a:lnTo>
                <a:lnTo>
                  <a:pt x="15922082" y="4830"/>
                </a:lnTo>
                <a:lnTo>
                  <a:pt x="1586251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7"/>
                </a:lnTo>
                <a:lnTo>
                  <a:pt x="57039" y="57111"/>
                </a:lnTo>
                <a:lnTo>
                  <a:pt x="29188" y="92234"/>
                </a:lnTo>
                <a:lnTo>
                  <a:pt x="9935" y="133226"/>
                </a:lnTo>
                <a:lnTo>
                  <a:pt x="646" y="178718"/>
                </a:lnTo>
                <a:lnTo>
                  <a:pt x="0" y="194645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645"/>
                </a:lnTo>
                <a:lnTo>
                  <a:pt x="16224477" y="147957"/>
                </a:lnTo>
                <a:lnTo>
                  <a:pt x="16208394" y="105314"/>
                </a:lnTo>
                <a:lnTo>
                  <a:pt x="16183260" y="68082"/>
                </a:lnTo>
                <a:lnTo>
                  <a:pt x="16150440" y="37633"/>
                </a:lnTo>
                <a:lnTo>
                  <a:pt x="16111301" y="15334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09574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60" dirty="0">
                <a:latin typeface="Gill Sans MT"/>
                <a:cs typeface="Gill Sans MT"/>
              </a:rPr>
              <a:t>D</a:t>
            </a:r>
            <a:r>
              <a:rPr spc="145" dirty="0">
                <a:latin typeface="Gill Sans MT"/>
                <a:cs typeface="Gill Sans MT"/>
              </a:rPr>
              <a:t>R</a:t>
            </a:r>
            <a:r>
              <a:rPr spc="-114" dirty="0">
                <a:latin typeface="Gill Sans MT"/>
                <a:cs typeface="Gill Sans MT"/>
              </a:rPr>
              <a:t>A</a:t>
            </a:r>
            <a:r>
              <a:rPr spc="-250" dirty="0">
                <a:latin typeface="Gill Sans MT"/>
                <a:cs typeface="Gill Sans MT"/>
              </a:rPr>
              <a:t>W</a:t>
            </a:r>
            <a:r>
              <a:rPr spc="-25" dirty="0">
                <a:latin typeface="Gill Sans MT"/>
                <a:cs typeface="Gill Sans MT"/>
              </a:rPr>
              <a:t>B</a:t>
            </a:r>
            <a:r>
              <a:rPr spc="-114" dirty="0">
                <a:latin typeface="Gill Sans MT"/>
                <a:cs typeface="Gill Sans MT"/>
              </a:rPr>
              <a:t>A</a:t>
            </a:r>
            <a:r>
              <a:rPr spc="-420" dirty="0">
                <a:latin typeface="Gill Sans MT"/>
                <a:cs typeface="Gill Sans MT"/>
              </a:rPr>
              <a:t>C</a:t>
            </a:r>
            <a:r>
              <a:rPr spc="-245" dirty="0">
                <a:latin typeface="Gill Sans MT"/>
                <a:cs typeface="Gill Sans MT"/>
              </a:rPr>
              <a:t>K</a:t>
            </a:r>
            <a:r>
              <a:rPr spc="180" dirty="0">
                <a:latin typeface="Gill Sans MT"/>
                <a:cs typeface="Gill Sans MT"/>
              </a:rPr>
              <a:t>S</a:t>
            </a:r>
            <a:r>
              <a:rPr spc="75" dirty="0">
                <a:latin typeface="Gill Sans MT"/>
                <a:cs typeface="Gill Sans MT"/>
              </a:rPr>
              <a:t> </a:t>
            </a:r>
            <a:r>
              <a:rPr spc="-440" dirty="0">
                <a:latin typeface="Gill Sans MT"/>
                <a:cs typeface="Gill Sans MT"/>
              </a:rPr>
              <a:t>O</a:t>
            </a:r>
            <a:r>
              <a:rPr spc="-185" dirty="0">
                <a:latin typeface="Gill Sans MT"/>
                <a:cs typeface="Gill Sans MT"/>
              </a:rPr>
              <a:t>F</a:t>
            </a:r>
            <a:r>
              <a:rPr spc="75" dirty="0">
                <a:latin typeface="Gill Sans MT"/>
                <a:cs typeface="Gill Sans MT"/>
              </a:rPr>
              <a:t> </a:t>
            </a:r>
            <a:r>
              <a:rPr spc="-125" dirty="0">
                <a:latin typeface="Gill Sans MT"/>
                <a:cs typeface="Gill Sans MT"/>
              </a:rPr>
              <a:t>MA</a:t>
            </a:r>
            <a:r>
              <a:rPr spc="-415" dirty="0">
                <a:latin typeface="Gill Sans MT"/>
                <a:cs typeface="Gill Sans MT"/>
              </a:rPr>
              <a:t>NU</a:t>
            </a:r>
            <a:r>
              <a:rPr spc="-114" dirty="0">
                <a:latin typeface="Gill Sans MT"/>
                <a:cs typeface="Gill Sans MT"/>
              </a:rPr>
              <a:t>A</a:t>
            </a:r>
            <a:r>
              <a:rPr spc="-280" dirty="0">
                <a:latin typeface="Gill Sans MT"/>
                <a:cs typeface="Gill Sans MT"/>
              </a:rPr>
              <a:t>L</a:t>
            </a:r>
            <a:r>
              <a:rPr spc="75" dirty="0">
                <a:latin typeface="Gill Sans MT"/>
                <a:cs typeface="Gill Sans MT"/>
              </a:rPr>
              <a:t> </a:t>
            </a:r>
            <a:r>
              <a:rPr spc="-459" dirty="0">
                <a:latin typeface="Gill Sans MT"/>
                <a:cs typeface="Gill Sans MT"/>
              </a:rPr>
              <a:t>T</a:t>
            </a:r>
            <a:r>
              <a:rPr spc="-180" dirty="0">
                <a:latin typeface="Gill Sans MT"/>
                <a:cs typeface="Gill Sans MT"/>
              </a:rPr>
              <a:t>E</a:t>
            </a:r>
            <a:r>
              <a:rPr spc="-420" dirty="0">
                <a:latin typeface="Gill Sans MT"/>
                <a:cs typeface="Gill Sans MT"/>
              </a:rPr>
              <a:t>N</a:t>
            </a:r>
            <a:r>
              <a:rPr spc="-160" dirty="0">
                <a:latin typeface="Gill Sans MT"/>
                <a:cs typeface="Gill Sans MT"/>
              </a:rPr>
              <a:t>D</a:t>
            </a:r>
            <a:r>
              <a:rPr spc="-180" dirty="0">
                <a:latin typeface="Gill Sans MT"/>
                <a:cs typeface="Gill Sans MT"/>
              </a:rPr>
              <a:t>E</a:t>
            </a:r>
            <a:r>
              <a:rPr spc="145" dirty="0">
                <a:latin typeface="Gill Sans MT"/>
                <a:cs typeface="Gill Sans MT"/>
              </a:rPr>
              <a:t>R</a:t>
            </a:r>
            <a:r>
              <a:rPr spc="-225" dirty="0">
                <a:latin typeface="Gill Sans MT"/>
                <a:cs typeface="Gill Sans MT"/>
              </a:rPr>
              <a:t>I</a:t>
            </a:r>
            <a:r>
              <a:rPr spc="-420" dirty="0">
                <a:latin typeface="Gill Sans MT"/>
                <a:cs typeface="Gill Sans MT"/>
              </a:rPr>
              <a:t>N</a:t>
            </a:r>
            <a:r>
              <a:rPr spc="-409" dirty="0">
                <a:latin typeface="Gill Sans MT"/>
                <a:cs typeface="Gill Sans MT"/>
              </a:rPr>
              <a:t>G</a:t>
            </a: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85900" y="3667109"/>
            <a:ext cx="171450" cy="172085"/>
          </a:xfrm>
          <a:custGeom>
            <a:avLst/>
            <a:gdLst/>
            <a:ahLst/>
            <a:cxnLst/>
            <a:rect l="l" t="t" r="r" b="b"/>
            <a:pathLst>
              <a:path w="171450" h="172085">
                <a:moveTo>
                  <a:pt x="91342" y="0"/>
                </a:moveTo>
                <a:lnTo>
                  <a:pt x="80107" y="0"/>
                </a:lnTo>
                <a:lnTo>
                  <a:pt x="74535" y="548"/>
                </a:lnTo>
                <a:lnTo>
                  <a:pt x="33406" y="17617"/>
                </a:lnTo>
                <a:lnTo>
                  <a:pt x="14453" y="38099"/>
                </a:lnTo>
                <a:lnTo>
                  <a:pt x="11308" y="42793"/>
                </a:lnTo>
                <a:lnTo>
                  <a:pt x="0" y="80101"/>
                </a:lnTo>
                <a:lnTo>
                  <a:pt x="0" y="91379"/>
                </a:lnTo>
                <a:lnTo>
                  <a:pt x="11308" y="128686"/>
                </a:lnTo>
                <a:lnTo>
                  <a:pt x="14453" y="133380"/>
                </a:lnTo>
                <a:lnTo>
                  <a:pt x="17574" y="138074"/>
                </a:lnTo>
                <a:lnTo>
                  <a:pt x="47719" y="162824"/>
                </a:lnTo>
                <a:lnTo>
                  <a:pt x="80107" y="171480"/>
                </a:lnTo>
                <a:lnTo>
                  <a:pt x="91342" y="171480"/>
                </a:lnTo>
                <a:lnTo>
                  <a:pt x="128680" y="160141"/>
                </a:lnTo>
                <a:lnTo>
                  <a:pt x="156996" y="133380"/>
                </a:lnTo>
                <a:lnTo>
                  <a:pt x="160141" y="128686"/>
                </a:lnTo>
                <a:lnTo>
                  <a:pt x="171449" y="91379"/>
                </a:lnTo>
                <a:lnTo>
                  <a:pt x="171449" y="80101"/>
                </a:lnTo>
                <a:lnTo>
                  <a:pt x="160141" y="4279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23730" y="8717"/>
                </a:lnTo>
                <a:lnTo>
                  <a:pt x="96914" y="54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85900" y="437197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8"/>
                </a:lnTo>
                <a:lnTo>
                  <a:pt x="33406" y="17574"/>
                </a:lnTo>
                <a:lnTo>
                  <a:pt x="8668" y="47725"/>
                </a:lnTo>
                <a:lnTo>
                  <a:pt x="0" y="80107"/>
                </a:lnTo>
                <a:lnTo>
                  <a:pt x="0" y="91348"/>
                </a:lnTo>
                <a:lnTo>
                  <a:pt x="11308" y="128686"/>
                </a:lnTo>
                <a:lnTo>
                  <a:pt x="14453" y="133349"/>
                </a:lnTo>
                <a:lnTo>
                  <a:pt x="17574" y="138043"/>
                </a:lnTo>
                <a:lnTo>
                  <a:pt x="47719" y="162787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41"/>
                </a:lnTo>
                <a:lnTo>
                  <a:pt x="156996" y="133349"/>
                </a:lnTo>
                <a:lnTo>
                  <a:pt x="160141" y="128686"/>
                </a:lnTo>
                <a:lnTo>
                  <a:pt x="171449" y="91348"/>
                </a:lnTo>
                <a:lnTo>
                  <a:pt x="171449" y="80107"/>
                </a:lnTo>
                <a:lnTo>
                  <a:pt x="160141" y="42793"/>
                </a:lnTo>
                <a:lnTo>
                  <a:pt x="128680" y="11314"/>
                </a:lnTo>
                <a:lnTo>
                  <a:pt x="96914" y="54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85900" y="50768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8"/>
                </a:lnTo>
                <a:lnTo>
                  <a:pt x="33406" y="17574"/>
                </a:lnTo>
                <a:lnTo>
                  <a:pt x="8668" y="47725"/>
                </a:lnTo>
                <a:lnTo>
                  <a:pt x="0" y="80107"/>
                </a:lnTo>
                <a:lnTo>
                  <a:pt x="0" y="91348"/>
                </a:lnTo>
                <a:lnTo>
                  <a:pt x="11308" y="128686"/>
                </a:lnTo>
                <a:lnTo>
                  <a:pt x="14453" y="133349"/>
                </a:lnTo>
                <a:lnTo>
                  <a:pt x="17574" y="138043"/>
                </a:lnTo>
                <a:lnTo>
                  <a:pt x="47719" y="162787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41"/>
                </a:lnTo>
                <a:lnTo>
                  <a:pt x="156996" y="133349"/>
                </a:lnTo>
                <a:lnTo>
                  <a:pt x="160141" y="128686"/>
                </a:lnTo>
                <a:lnTo>
                  <a:pt x="171449" y="91348"/>
                </a:lnTo>
                <a:lnTo>
                  <a:pt x="171449" y="80107"/>
                </a:lnTo>
                <a:lnTo>
                  <a:pt x="160141" y="42793"/>
                </a:lnTo>
                <a:lnTo>
                  <a:pt x="128680" y="11314"/>
                </a:lnTo>
                <a:lnTo>
                  <a:pt x="96914" y="54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41298" rIns="0" bIns="0" rtlCol="0">
            <a:spAutoFit/>
          </a:bodyPr>
          <a:lstStyle/>
          <a:p>
            <a:pPr marL="777875" marR="3193415">
              <a:lnSpc>
                <a:spcPct val="115599"/>
              </a:lnSpc>
            </a:pPr>
            <a:r>
              <a:rPr sz="4000" spc="335" dirty="0">
                <a:latin typeface="Tahoma"/>
                <a:cs typeface="Tahoma"/>
              </a:rPr>
              <a:t>M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nag</a:t>
            </a:r>
            <a:r>
              <a:rPr sz="4000" spc="105" dirty="0">
                <a:latin typeface="Tahoma"/>
                <a:cs typeface="Tahoma"/>
              </a:rPr>
              <a:t>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spc="95" dirty="0">
                <a:latin typeface="Tahoma"/>
                <a:cs typeface="Tahoma"/>
              </a:rPr>
              <a:t>rs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5" dirty="0">
                <a:latin typeface="Tahoma"/>
                <a:cs typeface="Tahoma"/>
              </a:rPr>
              <a:t>is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4" dirty="0">
                <a:latin typeface="Tahoma"/>
                <a:cs typeface="Tahoma"/>
              </a:rPr>
              <a:t>v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65" dirty="0">
                <a:latin typeface="Tahoma"/>
                <a:cs typeface="Tahoma"/>
              </a:rPr>
              <a:t>ry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5" dirty="0">
                <a:latin typeface="Tahoma"/>
                <a:cs typeface="Tahoma"/>
              </a:rPr>
              <a:t>ti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55" dirty="0">
                <a:latin typeface="Tahoma"/>
                <a:cs typeface="Tahoma"/>
              </a:rPr>
              <a:t>n</a:t>
            </a:r>
            <a:r>
              <a:rPr sz="4000" spc="114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05" dirty="0">
                <a:latin typeface="Tahoma"/>
                <a:cs typeface="Tahoma"/>
              </a:rPr>
              <a:t>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50" dirty="0">
                <a:latin typeface="Tahoma"/>
                <a:cs typeface="Tahoma"/>
              </a:rPr>
              <a:t>x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65" dirty="0">
                <a:latin typeface="Tahoma"/>
                <a:cs typeface="Tahoma"/>
              </a:rPr>
              <a:t>rc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35" dirty="0">
                <a:latin typeface="Tahoma"/>
                <a:cs typeface="Tahoma"/>
              </a:rPr>
              <a:t> </a:t>
            </a:r>
            <a:r>
              <a:rPr sz="4000" spc="525" dirty="0">
                <a:latin typeface="Tahoma"/>
                <a:cs typeface="Tahoma"/>
              </a:rPr>
              <a:t>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35" dirty="0">
                <a:latin typeface="Tahoma"/>
                <a:cs typeface="Tahoma"/>
              </a:rPr>
              <a:t>l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15" dirty="0">
                <a:latin typeface="Tahoma"/>
                <a:cs typeface="Tahoma"/>
              </a:rPr>
              <a:t>pap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30" dirty="0">
                <a:latin typeface="Tahoma"/>
                <a:cs typeface="Tahoma"/>
              </a:rPr>
              <a:t>rk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5" dirty="0">
                <a:latin typeface="Tahoma"/>
                <a:cs typeface="Tahoma"/>
              </a:rPr>
              <a:t>is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14" dirty="0">
                <a:latin typeface="Tahoma"/>
                <a:cs typeface="Tahoma"/>
              </a:rPr>
              <a:t>v</a:t>
            </a:r>
            <a:r>
              <a:rPr sz="4000" spc="75" dirty="0">
                <a:latin typeface="Tahoma"/>
                <a:cs typeface="Tahoma"/>
              </a:rPr>
              <a:t>ol</a:t>
            </a:r>
            <a:r>
              <a:rPr sz="4000" spc="90" dirty="0">
                <a:latin typeface="Tahoma"/>
                <a:cs typeface="Tahoma"/>
              </a:rPr>
              <a:t>v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70" dirty="0">
                <a:latin typeface="Tahoma"/>
                <a:cs typeface="Tahoma"/>
              </a:rPr>
              <a:t>d</a:t>
            </a:r>
            <a:r>
              <a:rPr sz="4000" spc="-295" dirty="0">
                <a:latin typeface="Tahoma"/>
                <a:cs typeface="Tahoma"/>
              </a:rPr>
              <a:t>.</a:t>
            </a:r>
            <a:endParaRPr sz="4000">
              <a:latin typeface="Tahoma"/>
              <a:cs typeface="Tahoma"/>
            </a:endParaRPr>
          </a:p>
          <a:p>
            <a:pPr marL="777875" marR="5080">
              <a:lnSpc>
                <a:spcPct val="115599"/>
              </a:lnSpc>
            </a:pPr>
            <a:r>
              <a:rPr sz="4000" spc="335" dirty="0">
                <a:latin typeface="Tahoma"/>
                <a:cs typeface="Tahoma"/>
              </a:rPr>
              <a:t>M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80" dirty="0">
                <a:latin typeface="Tahoma"/>
                <a:cs typeface="Tahoma"/>
              </a:rPr>
              <a:t>u</a:t>
            </a:r>
            <a:r>
              <a:rPr sz="4000" spc="165" dirty="0">
                <a:latin typeface="Tahoma"/>
                <a:cs typeface="Tahoma"/>
              </a:rPr>
              <a:t>al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10" dirty="0">
                <a:latin typeface="Tahoma"/>
                <a:cs typeface="Tahoma"/>
              </a:rPr>
              <a:t>y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200" dirty="0">
                <a:latin typeface="Tahoma"/>
                <a:cs typeface="Tahoma"/>
              </a:rPr>
              <a:t>av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05" dirty="0">
                <a:latin typeface="Tahoma"/>
                <a:cs typeface="Tahoma"/>
              </a:rPr>
              <a:t>me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5" dirty="0">
                <a:latin typeface="Tahoma"/>
                <a:cs typeface="Tahoma"/>
              </a:rPr>
              <a:t>r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65" dirty="0">
                <a:latin typeface="Tahoma"/>
                <a:cs typeface="Tahoma"/>
              </a:rPr>
              <a:t>u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65" dirty="0">
                <a:latin typeface="Tahoma"/>
                <a:cs typeface="Tahoma"/>
              </a:rPr>
              <a:t>a</a:t>
            </a:r>
            <a:r>
              <a:rPr sz="4000" spc="110" dirty="0">
                <a:latin typeface="Tahoma"/>
                <a:cs typeface="Tahoma"/>
              </a:rPr>
              <a:t>r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90" dirty="0">
                <a:latin typeface="Tahoma"/>
                <a:cs typeface="Tahoma"/>
              </a:rPr>
              <a:t>pr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5" dirty="0">
                <a:latin typeface="Tahoma"/>
                <a:cs typeface="Tahoma"/>
              </a:rPr>
              <a:t>r</a:t>
            </a:r>
            <a:r>
              <a:rPr sz="4000" spc="105" dirty="0">
                <a:latin typeface="Tahoma"/>
                <a:cs typeface="Tahoma"/>
              </a:rPr>
              <a:t>ors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110" dirty="0">
                <a:latin typeface="Tahoma"/>
                <a:cs typeface="Tahoma"/>
              </a:rPr>
              <a:t> </a:t>
            </a:r>
            <a:r>
              <a:rPr sz="4000" spc="145" dirty="0">
                <a:latin typeface="Tahoma"/>
                <a:cs typeface="Tahoma"/>
              </a:rPr>
              <a:t>canno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d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65" dirty="0">
                <a:latin typeface="Tahoma"/>
                <a:cs typeface="Tahoma"/>
              </a:rPr>
              <a:t>al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55" dirty="0">
                <a:latin typeface="Tahoma"/>
                <a:cs typeface="Tahoma"/>
              </a:rPr>
              <a:t>ith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gro</a:t>
            </a:r>
            <a:r>
              <a:rPr sz="4000" spc="260" dirty="0">
                <a:latin typeface="Tahoma"/>
                <a:cs typeface="Tahoma"/>
              </a:rPr>
              <a:t>w</a:t>
            </a:r>
            <a:r>
              <a:rPr sz="4000" spc="105" dirty="0">
                <a:latin typeface="Tahoma"/>
                <a:cs typeface="Tahoma"/>
              </a:rPr>
              <a:t>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v</a:t>
            </a:r>
            <a:r>
              <a:rPr sz="4000" spc="60" dirty="0">
                <a:latin typeface="Tahoma"/>
                <a:cs typeface="Tahoma"/>
              </a:rPr>
              <a:t>ol</a:t>
            </a:r>
            <a:r>
              <a:rPr sz="4000" spc="105" dirty="0">
                <a:latin typeface="Tahoma"/>
                <a:cs typeface="Tahoma"/>
              </a:rPr>
              <a:t>um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spc="95" dirty="0">
                <a:latin typeface="Tahoma"/>
                <a:cs typeface="Tahoma"/>
              </a:rPr>
              <a:t>rs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235" dirty="0">
                <a:latin typeface="Tahoma"/>
                <a:cs typeface="Tahoma"/>
              </a:rPr>
              <a:t>an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114" dirty="0">
                <a:latin typeface="Tahoma"/>
                <a:cs typeface="Tahoma"/>
              </a:rPr>
              <a:t>y</a:t>
            </a:r>
            <a:r>
              <a:rPr sz="4000" spc="75" dirty="0">
                <a:latin typeface="Tahoma"/>
                <a:cs typeface="Tahoma"/>
              </a:rPr>
              <a:t> </a:t>
            </a:r>
            <a:r>
              <a:rPr sz="4000" spc="95" dirty="0">
                <a:latin typeface="Tahoma"/>
                <a:cs typeface="Tahoma"/>
              </a:rPr>
              <a:t>both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b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114" dirty="0">
                <a:latin typeface="Tahoma"/>
                <a:cs typeface="Tahoma"/>
              </a:rPr>
              <a:t>y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95" dirty="0">
                <a:latin typeface="Tahoma"/>
                <a:cs typeface="Tahoma"/>
              </a:rPr>
              <a:t>rs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25" dirty="0">
                <a:latin typeface="Tahoma"/>
                <a:cs typeface="Tahoma"/>
              </a:rPr>
              <a:t>ll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95" dirty="0">
                <a:latin typeface="Tahoma"/>
                <a:cs typeface="Tahoma"/>
              </a:rPr>
              <a:t>rs</a:t>
            </a:r>
            <a:endParaRPr sz="4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864" y="2412918"/>
            <a:ext cx="16230600" cy="7201534"/>
          </a:xfrm>
          <a:custGeom>
            <a:avLst/>
            <a:gdLst/>
            <a:ahLst/>
            <a:cxnLst/>
            <a:rect l="l" t="t" r="r" b="b"/>
            <a:pathLst>
              <a:path w="16230600" h="7201534">
                <a:moveTo>
                  <a:pt x="15862358" y="0"/>
                </a:moveTo>
                <a:lnTo>
                  <a:pt x="367905" y="0"/>
                </a:lnTo>
                <a:lnTo>
                  <a:pt x="337795" y="1223"/>
                </a:lnTo>
                <a:lnTo>
                  <a:pt x="279647" y="10724"/>
                </a:lnTo>
                <a:lnTo>
                  <a:pt x="224899" y="28991"/>
                </a:lnTo>
                <a:lnTo>
                  <a:pt x="174318" y="55258"/>
                </a:lnTo>
                <a:lnTo>
                  <a:pt x="128669" y="88759"/>
                </a:lnTo>
                <a:lnTo>
                  <a:pt x="88719" y="128727"/>
                </a:lnTo>
                <a:lnTo>
                  <a:pt x="55233" y="174397"/>
                </a:lnTo>
                <a:lnTo>
                  <a:pt x="28978" y="225002"/>
                </a:lnTo>
                <a:lnTo>
                  <a:pt x="10719" y="279775"/>
                </a:lnTo>
                <a:lnTo>
                  <a:pt x="1222" y="337951"/>
                </a:lnTo>
                <a:lnTo>
                  <a:pt x="0" y="368076"/>
                </a:lnTo>
                <a:lnTo>
                  <a:pt x="0" y="6832829"/>
                </a:lnTo>
                <a:lnTo>
                  <a:pt x="4828" y="6892419"/>
                </a:lnTo>
                <a:lnTo>
                  <a:pt x="18801" y="6948991"/>
                </a:lnTo>
                <a:lnTo>
                  <a:pt x="41154" y="7001778"/>
                </a:lnTo>
                <a:lnTo>
                  <a:pt x="71120" y="7050014"/>
                </a:lnTo>
                <a:lnTo>
                  <a:pt x="107934" y="7092932"/>
                </a:lnTo>
                <a:lnTo>
                  <a:pt x="150829" y="7129765"/>
                </a:lnTo>
                <a:lnTo>
                  <a:pt x="199040" y="7159747"/>
                </a:lnTo>
                <a:lnTo>
                  <a:pt x="251800" y="7182112"/>
                </a:lnTo>
                <a:lnTo>
                  <a:pt x="308344" y="7196093"/>
                </a:lnTo>
                <a:lnTo>
                  <a:pt x="367905" y="7200924"/>
                </a:lnTo>
                <a:lnTo>
                  <a:pt x="15862358" y="7200924"/>
                </a:lnTo>
                <a:lnTo>
                  <a:pt x="15921928" y="7196093"/>
                </a:lnTo>
                <a:lnTo>
                  <a:pt x="15978476" y="7182112"/>
                </a:lnTo>
                <a:lnTo>
                  <a:pt x="16031237" y="7159747"/>
                </a:lnTo>
                <a:lnTo>
                  <a:pt x="16079446" y="7129765"/>
                </a:lnTo>
                <a:lnTo>
                  <a:pt x="16122337" y="7092932"/>
                </a:lnTo>
                <a:lnTo>
                  <a:pt x="16159146" y="7050014"/>
                </a:lnTo>
                <a:lnTo>
                  <a:pt x="16189107" y="7001778"/>
                </a:lnTo>
                <a:lnTo>
                  <a:pt x="16211455" y="6948991"/>
                </a:lnTo>
                <a:lnTo>
                  <a:pt x="16225425" y="6892419"/>
                </a:lnTo>
                <a:lnTo>
                  <a:pt x="16230252" y="6832829"/>
                </a:lnTo>
                <a:lnTo>
                  <a:pt x="16230252" y="368076"/>
                </a:lnTo>
                <a:lnTo>
                  <a:pt x="16225425" y="308486"/>
                </a:lnTo>
                <a:lnTo>
                  <a:pt x="16211455" y="251915"/>
                </a:lnTo>
                <a:lnTo>
                  <a:pt x="16189107" y="199131"/>
                </a:lnTo>
                <a:lnTo>
                  <a:pt x="16159146" y="150897"/>
                </a:lnTo>
                <a:lnTo>
                  <a:pt x="16122337" y="107983"/>
                </a:lnTo>
                <a:lnTo>
                  <a:pt x="16079446" y="71152"/>
                </a:lnTo>
                <a:lnTo>
                  <a:pt x="16031237" y="41172"/>
                </a:lnTo>
                <a:lnTo>
                  <a:pt x="15978476" y="18809"/>
                </a:lnTo>
                <a:lnTo>
                  <a:pt x="15921928" y="4830"/>
                </a:lnTo>
                <a:lnTo>
                  <a:pt x="158623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7"/>
                </a:lnTo>
                <a:lnTo>
                  <a:pt x="57039" y="57111"/>
                </a:lnTo>
                <a:lnTo>
                  <a:pt x="29188" y="92234"/>
                </a:lnTo>
                <a:lnTo>
                  <a:pt x="9935" y="133226"/>
                </a:lnTo>
                <a:lnTo>
                  <a:pt x="646" y="178718"/>
                </a:lnTo>
                <a:lnTo>
                  <a:pt x="0" y="194645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645"/>
                </a:lnTo>
                <a:lnTo>
                  <a:pt x="16224477" y="147957"/>
                </a:lnTo>
                <a:lnTo>
                  <a:pt x="16208394" y="105314"/>
                </a:lnTo>
                <a:lnTo>
                  <a:pt x="16183260" y="68082"/>
                </a:lnTo>
                <a:lnTo>
                  <a:pt x="16150440" y="37633"/>
                </a:lnTo>
                <a:lnTo>
                  <a:pt x="16111301" y="15334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704159" y="571644"/>
            <a:ext cx="10033000" cy="1479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7500"/>
              </a:lnSpc>
            </a:pPr>
            <a:r>
              <a:rPr sz="5000" b="1" spc="-250" dirty="0">
                <a:solidFill>
                  <a:srgbClr val="FFFFFF"/>
                </a:solidFill>
                <a:latin typeface="Gill Sans MT"/>
                <a:cs typeface="Gill Sans MT"/>
              </a:rPr>
              <a:t>W</a:t>
            </a:r>
            <a:r>
              <a:rPr sz="5000" b="1" spc="-290" dirty="0">
                <a:solidFill>
                  <a:srgbClr val="FFFFFF"/>
                </a:solidFill>
                <a:latin typeface="Gill Sans MT"/>
                <a:cs typeface="Gill Sans MT"/>
              </a:rPr>
              <a:t>H</a:t>
            </a:r>
            <a:r>
              <a:rPr sz="5000" b="1" spc="-114" dirty="0">
                <a:solidFill>
                  <a:srgbClr val="FFFFFF"/>
                </a:solidFill>
                <a:latin typeface="Gill Sans MT"/>
                <a:cs typeface="Gill Sans MT"/>
              </a:rPr>
              <a:t>A</a:t>
            </a:r>
            <a:r>
              <a:rPr sz="5000" b="1" spc="-505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60" dirty="0">
                <a:solidFill>
                  <a:srgbClr val="FFFFFF"/>
                </a:solidFill>
                <a:latin typeface="Gill Sans MT"/>
                <a:cs typeface="Gill Sans MT"/>
              </a:rPr>
              <a:t>D</a:t>
            </a:r>
            <a:r>
              <a:rPr sz="5000" b="1" spc="-440" dirty="0">
                <a:solidFill>
                  <a:srgbClr val="FFFFFF"/>
                </a:solidFill>
                <a:latin typeface="Gill Sans MT"/>
                <a:cs typeface="Gill Sans MT"/>
              </a:rPr>
              <a:t>O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180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60" dirty="0">
                <a:solidFill>
                  <a:srgbClr val="FFFFFF"/>
                </a:solidFill>
                <a:latin typeface="Gill Sans MT"/>
                <a:cs typeface="Gill Sans MT"/>
              </a:rPr>
              <a:t>A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225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-225" dirty="0">
                <a:solidFill>
                  <a:srgbClr val="FFFFFF"/>
                </a:solidFill>
                <a:latin typeface="Gill Sans MT"/>
                <a:cs typeface="Gill Sans MT"/>
              </a:rPr>
              <a:t>I</a:t>
            </a:r>
            <a:r>
              <a:rPr sz="5000" b="1" spc="-135" dirty="0">
                <a:solidFill>
                  <a:srgbClr val="FFFFFF"/>
                </a:solidFill>
                <a:latin typeface="Gill Sans MT"/>
                <a:cs typeface="Gill Sans MT"/>
              </a:rPr>
              <a:t>M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P</a:t>
            </a:r>
            <a:r>
              <a:rPr sz="5000" b="1" spc="-235" dirty="0">
                <a:solidFill>
                  <a:srgbClr val="FFFFFF"/>
                </a:solidFill>
                <a:latin typeface="Gill Sans MT"/>
                <a:cs typeface="Gill Sans MT"/>
              </a:rPr>
              <a:t>L</a:t>
            </a:r>
            <a:r>
              <a:rPr sz="5000" b="1" spc="-225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160" dirty="0">
                <a:solidFill>
                  <a:srgbClr val="FFFFFF"/>
                </a:solidFill>
                <a:latin typeface="Gill Sans MT"/>
                <a:cs typeface="Gill Sans MT"/>
              </a:rPr>
              <a:t>D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100" dirty="0">
                <a:solidFill>
                  <a:srgbClr val="FFFFFF"/>
                </a:solidFill>
                <a:latin typeface="Gill Sans MT"/>
                <a:cs typeface="Gill Sans MT"/>
              </a:rPr>
              <a:t>R</a:t>
            </a:r>
            <a:r>
              <a:rPr sz="5000" b="1" spc="40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25" dirty="0">
                <a:solidFill>
                  <a:srgbClr val="FFFFFF"/>
                </a:solidFill>
                <a:latin typeface="Gill Sans MT"/>
                <a:cs typeface="Gill Sans MT"/>
              </a:rPr>
              <a:t>MA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114" dirty="0">
                <a:solidFill>
                  <a:srgbClr val="FFFFFF"/>
                </a:solidFill>
                <a:latin typeface="Gill Sans MT"/>
                <a:cs typeface="Gill Sans MT"/>
              </a:rPr>
              <a:t>A</a:t>
            </a:r>
            <a:r>
              <a:rPr sz="5000" b="1" spc="-365" dirty="0">
                <a:solidFill>
                  <a:srgbClr val="FFFFFF"/>
                </a:solidFill>
                <a:latin typeface="Gill Sans MT"/>
                <a:cs typeface="Gill Sans MT"/>
              </a:rPr>
              <a:t>G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135" dirty="0">
                <a:solidFill>
                  <a:srgbClr val="FFFFFF"/>
                </a:solidFill>
                <a:latin typeface="Gill Sans MT"/>
                <a:cs typeface="Gill Sans MT"/>
              </a:rPr>
              <a:t>M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505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229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-380" dirty="0">
                <a:solidFill>
                  <a:srgbClr val="FFFFFF"/>
                </a:solidFill>
                <a:latin typeface="Gill Sans MT"/>
                <a:cs typeface="Gill Sans MT"/>
              </a:rPr>
              <a:t>Y</a:t>
            </a:r>
            <a:r>
              <a:rPr sz="5000" b="1" spc="225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EM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60" dirty="0">
                <a:solidFill>
                  <a:srgbClr val="FFFFFF"/>
                </a:solidFill>
                <a:latin typeface="Gill Sans MT"/>
                <a:cs typeface="Gill Sans MT"/>
              </a:rPr>
              <a:t>D</a:t>
            </a:r>
            <a:r>
              <a:rPr sz="5000" b="1" spc="-440" dirty="0">
                <a:solidFill>
                  <a:srgbClr val="FFFFFF"/>
                </a:solidFill>
                <a:latin typeface="Gill Sans MT"/>
                <a:cs typeface="Gill Sans MT"/>
              </a:rPr>
              <a:t>O</a:t>
            </a:r>
            <a:r>
              <a:rPr sz="5000" b="1" spc="430" dirty="0">
                <a:solidFill>
                  <a:srgbClr val="FFFFFF"/>
                </a:solidFill>
                <a:latin typeface="Gill Sans MT"/>
                <a:cs typeface="Gill Sans MT"/>
              </a:rPr>
              <a:t>?</a:t>
            </a:r>
            <a:endParaRPr sz="5000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85900" y="4187525"/>
            <a:ext cx="171450" cy="172085"/>
          </a:xfrm>
          <a:custGeom>
            <a:avLst/>
            <a:gdLst/>
            <a:ahLst/>
            <a:cxnLst/>
            <a:rect l="l" t="t" r="r" b="b"/>
            <a:pathLst>
              <a:path w="171450" h="172085">
                <a:moveTo>
                  <a:pt x="91342" y="0"/>
                </a:moveTo>
                <a:lnTo>
                  <a:pt x="80107" y="0"/>
                </a:lnTo>
                <a:lnTo>
                  <a:pt x="74535" y="548"/>
                </a:lnTo>
                <a:lnTo>
                  <a:pt x="33406" y="17593"/>
                </a:lnTo>
                <a:lnTo>
                  <a:pt x="8668" y="47719"/>
                </a:lnTo>
                <a:lnTo>
                  <a:pt x="0" y="80101"/>
                </a:lnTo>
                <a:lnTo>
                  <a:pt x="0" y="91366"/>
                </a:lnTo>
                <a:lnTo>
                  <a:pt x="11308" y="128680"/>
                </a:lnTo>
                <a:lnTo>
                  <a:pt x="42769" y="160135"/>
                </a:lnTo>
                <a:lnTo>
                  <a:pt x="80107" y="171474"/>
                </a:lnTo>
                <a:lnTo>
                  <a:pt x="91342" y="171474"/>
                </a:lnTo>
                <a:lnTo>
                  <a:pt x="128680" y="160135"/>
                </a:lnTo>
                <a:lnTo>
                  <a:pt x="160141" y="128680"/>
                </a:lnTo>
                <a:lnTo>
                  <a:pt x="171449" y="91366"/>
                </a:lnTo>
                <a:lnTo>
                  <a:pt x="171449" y="80101"/>
                </a:lnTo>
                <a:lnTo>
                  <a:pt x="160141" y="42787"/>
                </a:lnTo>
                <a:lnTo>
                  <a:pt x="128680" y="11332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85900" y="489239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8668" y="47695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28680" y="1130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85900" y="630209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8668" y="47695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28680" y="1130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5900" y="771179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8668" y="47695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28680" y="1130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85900" y="841664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8668" y="47695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25"/>
                </a:lnTo>
                <a:lnTo>
                  <a:pt x="91342" y="171425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28680" y="1130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546274" y="3310877"/>
            <a:ext cx="15334615" cy="54768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000" b="1" spc="-45" dirty="0">
                <a:latin typeface="Century Gothic"/>
                <a:cs typeface="Century Gothic"/>
              </a:rPr>
              <a:t>I</a:t>
            </a:r>
            <a:r>
              <a:rPr sz="4000" b="1" spc="250" dirty="0">
                <a:latin typeface="Century Gothic"/>
                <a:cs typeface="Century Gothic"/>
              </a:rPr>
              <a:t>t</a:t>
            </a:r>
            <a:r>
              <a:rPr sz="4000" b="1" spc="-55" dirty="0">
                <a:latin typeface="Century Gothic"/>
                <a:cs typeface="Century Gothic"/>
              </a:rPr>
              <a:t> </a:t>
            </a:r>
            <a:r>
              <a:rPr sz="4000" b="1" spc="-235" dirty="0">
                <a:latin typeface="Century Gothic"/>
                <a:cs typeface="Century Gothic"/>
              </a:rPr>
              <a:t>m</a:t>
            </a:r>
            <a:r>
              <a:rPr sz="4000" b="1" spc="-220" dirty="0">
                <a:latin typeface="Century Gothic"/>
                <a:cs typeface="Century Gothic"/>
              </a:rPr>
              <a:t>a</a:t>
            </a:r>
            <a:r>
              <a:rPr sz="4000" b="1" spc="-120" dirty="0">
                <a:latin typeface="Century Gothic"/>
                <a:cs typeface="Century Gothic"/>
              </a:rPr>
              <a:t>n</a:t>
            </a:r>
            <a:r>
              <a:rPr sz="4000" b="1" spc="-140" dirty="0">
                <a:latin typeface="Century Gothic"/>
                <a:cs typeface="Century Gothic"/>
              </a:rPr>
              <a:t>a</a:t>
            </a:r>
            <a:r>
              <a:rPr sz="4000" b="1" spc="-215" dirty="0">
                <a:latin typeface="Century Gothic"/>
                <a:cs typeface="Century Gothic"/>
              </a:rPr>
              <a:t>g</a:t>
            </a:r>
            <a:r>
              <a:rPr sz="4000" b="1" spc="-390" dirty="0">
                <a:latin typeface="Century Gothic"/>
                <a:cs typeface="Century Gothic"/>
              </a:rPr>
              <a:t>e</a:t>
            </a:r>
            <a:r>
              <a:rPr sz="4000" b="1" spc="225" dirty="0">
                <a:latin typeface="Century Gothic"/>
                <a:cs typeface="Century Gothic"/>
              </a:rPr>
              <a:t>s</a:t>
            </a:r>
            <a:r>
              <a:rPr sz="4000" b="1" spc="-170" dirty="0">
                <a:latin typeface="Century Gothic"/>
                <a:cs typeface="Century Gothic"/>
              </a:rPr>
              <a:t>:</a:t>
            </a:r>
            <a:r>
              <a:rPr sz="4000" b="1" spc="50" dirty="0">
                <a:latin typeface="Century Gothic"/>
                <a:cs typeface="Century Gothic"/>
              </a:rPr>
              <a:t>-</a:t>
            </a:r>
            <a:endParaRPr sz="4000">
              <a:latin typeface="Century Gothic"/>
              <a:cs typeface="Century Gothic"/>
            </a:endParaRPr>
          </a:p>
          <a:p>
            <a:pPr marL="478155">
              <a:lnSpc>
                <a:spcPct val="100000"/>
              </a:lnSpc>
              <a:spcBef>
                <a:spcPts val="825"/>
              </a:spcBef>
            </a:pP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0" dirty="0">
                <a:latin typeface="Tahoma"/>
                <a:cs typeface="Tahoma"/>
              </a:rPr>
              <a:t>inf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40" dirty="0">
                <a:latin typeface="Tahoma"/>
                <a:cs typeface="Tahoma"/>
              </a:rPr>
              <a:t>r</a:t>
            </a:r>
            <a:r>
              <a:rPr sz="4000" spc="95" dirty="0">
                <a:latin typeface="Tahoma"/>
                <a:cs typeface="Tahoma"/>
              </a:rPr>
              <a:t>m</a:t>
            </a:r>
            <a:r>
              <a:rPr sz="4000" spc="150" dirty="0">
                <a:latin typeface="Tahoma"/>
                <a:cs typeface="Tahoma"/>
              </a:rPr>
              <a:t>at</a:t>
            </a:r>
            <a:r>
              <a:rPr sz="4000" spc="75" dirty="0">
                <a:latin typeface="Tahoma"/>
                <a:cs typeface="Tahoma"/>
              </a:rPr>
              <a:t>i</a:t>
            </a:r>
            <a:r>
              <a:rPr sz="4000" spc="110" dirty="0">
                <a:latin typeface="Tahoma"/>
                <a:cs typeface="Tahoma"/>
              </a:rPr>
              <a:t>on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5" dirty="0">
                <a:latin typeface="Tahoma"/>
                <a:cs typeface="Tahoma"/>
              </a:rPr>
              <a:t>on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nt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90" dirty="0">
                <a:latin typeface="Tahoma"/>
                <a:cs typeface="Tahoma"/>
              </a:rPr>
              <a:t>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30" dirty="0">
                <a:latin typeface="Tahoma"/>
                <a:cs typeface="Tahoma"/>
              </a:rPr>
              <a:t>b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spc="105" dirty="0">
                <a:latin typeface="Tahoma"/>
                <a:cs typeface="Tahoma"/>
              </a:rPr>
              <a:t>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ue</a:t>
            </a:r>
            <a:r>
              <a:rPr sz="4000" spc="175" dirty="0">
                <a:latin typeface="Tahoma"/>
                <a:cs typeface="Tahoma"/>
              </a:rPr>
              <a:t>d</a:t>
            </a:r>
            <a:endParaRPr sz="4000">
              <a:latin typeface="Tahoma"/>
              <a:cs typeface="Tahoma"/>
            </a:endParaRPr>
          </a:p>
          <a:p>
            <a:pPr marL="345440" marR="5080">
              <a:lnSpc>
                <a:spcPct val="115599"/>
              </a:lnSpc>
            </a:pP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29" dirty="0">
                <a:latin typeface="Tahoma"/>
                <a:cs typeface="Tahoma"/>
              </a:rPr>
              <a:t>a</a:t>
            </a:r>
            <a:r>
              <a:rPr sz="4000" spc="235" dirty="0">
                <a:latin typeface="Tahoma"/>
                <a:cs typeface="Tahoma"/>
              </a:rPr>
              <a:t>d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80" dirty="0">
                <a:latin typeface="Tahoma"/>
                <a:cs typeface="Tahoma"/>
              </a:rPr>
              <a:t>ini</a:t>
            </a:r>
            <a:r>
              <a:rPr sz="4000" spc="100" dirty="0">
                <a:latin typeface="Tahoma"/>
                <a:cs typeface="Tahoma"/>
              </a:rPr>
              <a:t>s</a:t>
            </a:r>
            <a:r>
              <a:rPr sz="4000" spc="90" dirty="0">
                <a:latin typeface="Tahoma"/>
                <a:cs typeface="Tahoma"/>
              </a:rPr>
              <a:t>trat</a:t>
            </a:r>
            <a:r>
              <a:rPr sz="4000" spc="50" dirty="0">
                <a:latin typeface="Tahoma"/>
                <a:cs typeface="Tahoma"/>
              </a:rPr>
              <a:t>i</a:t>
            </a:r>
            <a:r>
              <a:rPr sz="4000" spc="110" dirty="0">
                <a:latin typeface="Tahoma"/>
                <a:cs typeface="Tahoma"/>
              </a:rPr>
              <a:t>on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90" dirty="0">
                <a:latin typeface="Tahoma"/>
                <a:cs typeface="Tahoma"/>
              </a:rPr>
              <a:t>pr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30" dirty="0">
                <a:latin typeface="Tahoma"/>
                <a:cs typeface="Tahoma"/>
              </a:rPr>
              <a:t>b</a:t>
            </a:r>
            <a:r>
              <a:rPr sz="4000" spc="125" dirty="0">
                <a:latin typeface="Tahoma"/>
                <a:cs typeface="Tahoma"/>
              </a:rPr>
              <a:t>o</a:t>
            </a:r>
            <a:r>
              <a:rPr sz="4000" spc="70" dirty="0">
                <a:latin typeface="Tahoma"/>
                <a:cs typeface="Tahoma"/>
              </a:rPr>
              <a:t>th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65" dirty="0">
                <a:latin typeface="Tahoma"/>
                <a:cs typeface="Tahoma"/>
              </a:rPr>
              <a:t>u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30" dirty="0">
                <a:latin typeface="Tahoma"/>
                <a:cs typeface="Tahoma"/>
              </a:rPr>
              <a:t>n</a:t>
            </a:r>
            <a:r>
              <a:rPr sz="4000" spc="125" dirty="0">
                <a:latin typeface="Tahoma"/>
                <a:cs typeface="Tahoma"/>
              </a:rPr>
              <a:t>d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5" dirty="0">
                <a:latin typeface="Tahoma"/>
                <a:cs typeface="Tahoma"/>
              </a:rPr>
              <a:t>r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iv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1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5" dirty="0">
                <a:latin typeface="Tahoma"/>
                <a:cs typeface="Tahoma"/>
              </a:rPr>
              <a:t>bi</a:t>
            </a:r>
            <a:r>
              <a:rPr sz="4000" spc="145" dirty="0">
                <a:latin typeface="Tahoma"/>
                <a:cs typeface="Tahoma"/>
              </a:rPr>
              <a:t>d</a:t>
            </a:r>
            <a:r>
              <a:rPr sz="4000" spc="195" dirty="0">
                <a:latin typeface="Tahoma"/>
                <a:cs typeface="Tahoma"/>
              </a:rPr>
              <a:t>s</a:t>
            </a:r>
            <a:endParaRPr sz="4000">
              <a:latin typeface="Tahoma"/>
              <a:cs typeface="Tahoma"/>
            </a:endParaRPr>
          </a:p>
          <a:p>
            <a:pPr marL="345440" marR="276860">
              <a:lnSpc>
                <a:spcPct val="115599"/>
              </a:lnSpc>
            </a:pP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70" dirty="0">
                <a:latin typeface="Tahoma"/>
                <a:cs typeface="Tahoma"/>
              </a:rPr>
              <a:t>nt</a:t>
            </a:r>
            <a:r>
              <a:rPr sz="4000" spc="7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nt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25" dirty="0">
                <a:latin typeface="Tahoma"/>
                <a:cs typeface="Tahoma"/>
              </a:rPr>
              <a:t>tr</a:t>
            </a:r>
            <a:r>
              <a:rPr sz="4000" spc="35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35" dirty="0">
                <a:latin typeface="Tahoma"/>
                <a:cs typeface="Tahoma"/>
              </a:rPr>
              <a:t>re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30" dirty="0">
                <a:latin typeface="Tahoma"/>
                <a:cs typeface="Tahoma"/>
              </a:rPr>
              <a:t>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90" dirty="0">
                <a:latin typeface="Tahoma"/>
                <a:cs typeface="Tahoma"/>
              </a:rPr>
              <a:t>pr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10" dirty="0">
                <a:latin typeface="Tahoma"/>
                <a:cs typeface="Tahoma"/>
              </a:rPr>
              <a:t>d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45" dirty="0">
                <a:latin typeface="Tahoma"/>
                <a:cs typeface="Tahoma"/>
              </a:rPr>
              <a:t>ti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0" dirty="0">
                <a:latin typeface="Tahoma"/>
                <a:cs typeface="Tahoma"/>
              </a:rPr>
              <a:t>bid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130" dirty="0">
                <a:latin typeface="Tahoma"/>
                <a:cs typeface="Tahoma"/>
              </a:rPr>
              <a:t>b</a:t>
            </a:r>
            <a:r>
              <a:rPr sz="4000" spc="195" dirty="0">
                <a:latin typeface="Tahoma"/>
                <a:cs typeface="Tahoma"/>
              </a:rPr>
              <a:t>m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5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5" dirty="0">
                <a:latin typeface="Tahoma"/>
                <a:cs typeface="Tahoma"/>
              </a:rPr>
              <a:t>ti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30" dirty="0">
                <a:latin typeface="Tahoma"/>
                <a:cs typeface="Tahoma"/>
              </a:rPr>
              <a:t>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65" dirty="0">
                <a:latin typeface="Tahoma"/>
                <a:cs typeface="Tahoma"/>
              </a:rPr>
              <a:t>rc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8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n</a:t>
            </a:r>
            <a:r>
              <a:rPr sz="4000" spc="235" dirty="0">
                <a:latin typeface="Tahoma"/>
                <a:cs typeface="Tahoma"/>
              </a:rPr>
              <a:t>ag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30" dirty="0">
                <a:latin typeface="Tahoma"/>
                <a:cs typeface="Tahoma"/>
              </a:rPr>
              <a:t>m</a:t>
            </a:r>
            <a:r>
              <a:rPr sz="4000" spc="80" dirty="0">
                <a:latin typeface="Tahoma"/>
                <a:cs typeface="Tahoma"/>
              </a:rPr>
              <a:t>en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f</a:t>
            </a:r>
            <a:r>
              <a:rPr sz="4000" spc="50" dirty="0">
                <a:latin typeface="Tahoma"/>
                <a:cs typeface="Tahoma"/>
              </a:rPr>
              <a:t>or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105" dirty="0">
                <a:latin typeface="Tahoma"/>
                <a:cs typeface="Tahoma"/>
              </a:rPr>
              <a:t>idd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endParaRPr sz="4000">
              <a:latin typeface="Tahoma"/>
              <a:cs typeface="Tahoma"/>
            </a:endParaRPr>
          </a:p>
          <a:p>
            <a:pPr marL="345440" marR="4385310">
              <a:lnSpc>
                <a:spcPct val="115599"/>
              </a:lnSpc>
            </a:pP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90" dirty="0">
                <a:latin typeface="Tahoma"/>
                <a:cs typeface="Tahoma"/>
              </a:rPr>
              <a:t>rd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kee</a:t>
            </a:r>
            <a:r>
              <a:rPr sz="4000" spc="130" dirty="0">
                <a:latin typeface="Tahoma"/>
                <a:cs typeface="Tahoma"/>
              </a:rPr>
              <a:t>ping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65" dirty="0">
                <a:latin typeface="Tahoma"/>
                <a:cs typeface="Tahoma"/>
              </a:rPr>
              <a:t>a</a:t>
            </a:r>
            <a:r>
              <a:rPr sz="4000" spc="170" dirty="0">
                <a:latin typeface="Tahoma"/>
                <a:cs typeface="Tahoma"/>
              </a:rPr>
              <a:t>ud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5" dirty="0">
                <a:latin typeface="Tahoma"/>
                <a:cs typeface="Tahoma"/>
              </a:rPr>
              <a:t>t</a:t>
            </a:r>
            <a:r>
              <a:rPr sz="4000" spc="90" dirty="0">
                <a:latin typeface="Tahoma"/>
                <a:cs typeface="Tahoma"/>
              </a:rPr>
              <a:t>rail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00" dirty="0">
                <a:latin typeface="Tahoma"/>
                <a:cs typeface="Tahoma"/>
              </a:rPr>
              <a:t>h</a:t>
            </a:r>
            <a:r>
              <a:rPr sz="4000" spc="180" dirty="0">
                <a:latin typeface="Tahoma"/>
                <a:cs typeface="Tahoma"/>
              </a:rPr>
              <a:t>a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-500" dirty="0">
                <a:latin typeface="Tahoma"/>
                <a:cs typeface="Tahoma"/>
              </a:rPr>
              <a:t>;</a:t>
            </a:r>
            <a:r>
              <a:rPr sz="4000" spc="-440" dirty="0">
                <a:latin typeface="Tahoma"/>
                <a:cs typeface="Tahoma"/>
              </a:rPr>
              <a:t> </a:t>
            </a:r>
            <a:r>
              <a:rPr sz="4000" spc="290" dirty="0">
                <a:latin typeface="Tahoma"/>
                <a:cs typeface="Tahoma"/>
              </a:rPr>
              <a:t>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70" dirty="0">
                <a:latin typeface="Tahoma"/>
                <a:cs typeface="Tahoma"/>
              </a:rPr>
              <a:t>p</a:t>
            </a:r>
            <a:r>
              <a:rPr sz="4000" spc="150" dirty="0">
                <a:latin typeface="Tahoma"/>
                <a:cs typeface="Tahoma"/>
              </a:rPr>
              <a:t>o</a:t>
            </a:r>
            <a:r>
              <a:rPr sz="4000" spc="114" dirty="0">
                <a:latin typeface="Tahoma"/>
                <a:cs typeface="Tahoma"/>
              </a:rPr>
              <a:t>s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65" dirty="0">
                <a:latin typeface="Tahoma"/>
                <a:cs typeface="Tahoma"/>
              </a:rPr>
              <a:t>ry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4" dirty="0">
                <a:latin typeface="Tahoma"/>
                <a:cs typeface="Tahoma"/>
              </a:rPr>
              <a:t>all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30" dirty="0">
                <a:latin typeface="Tahoma"/>
                <a:cs typeface="Tahoma"/>
              </a:rPr>
              <a:t>d</a:t>
            </a:r>
            <a:r>
              <a:rPr sz="4000" spc="125" dirty="0">
                <a:latin typeface="Tahoma"/>
                <a:cs typeface="Tahoma"/>
              </a:rPr>
              <a:t>oc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95" dirty="0">
                <a:latin typeface="Tahoma"/>
                <a:cs typeface="Tahoma"/>
              </a:rPr>
              <a:t>tati</a:t>
            </a:r>
            <a:r>
              <a:rPr sz="4000" spc="145" dirty="0">
                <a:latin typeface="Tahoma"/>
                <a:cs typeface="Tahoma"/>
              </a:rPr>
              <a:t>o</a:t>
            </a:r>
            <a:r>
              <a:rPr sz="4000" spc="-105" dirty="0">
                <a:latin typeface="Tahoma"/>
                <a:cs typeface="Tahoma"/>
              </a:rPr>
              <a:t>n.</a:t>
            </a:r>
            <a:endParaRPr sz="4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864" y="2412918"/>
            <a:ext cx="16230600" cy="7201534"/>
          </a:xfrm>
          <a:custGeom>
            <a:avLst/>
            <a:gdLst/>
            <a:ahLst/>
            <a:cxnLst/>
            <a:rect l="l" t="t" r="r" b="b"/>
            <a:pathLst>
              <a:path w="16230600" h="7201534">
                <a:moveTo>
                  <a:pt x="15862358" y="0"/>
                </a:moveTo>
                <a:lnTo>
                  <a:pt x="367905" y="0"/>
                </a:lnTo>
                <a:lnTo>
                  <a:pt x="337795" y="1223"/>
                </a:lnTo>
                <a:lnTo>
                  <a:pt x="279647" y="10724"/>
                </a:lnTo>
                <a:lnTo>
                  <a:pt x="224899" y="28991"/>
                </a:lnTo>
                <a:lnTo>
                  <a:pt x="174318" y="55258"/>
                </a:lnTo>
                <a:lnTo>
                  <a:pt x="128669" y="88759"/>
                </a:lnTo>
                <a:lnTo>
                  <a:pt x="88719" y="128727"/>
                </a:lnTo>
                <a:lnTo>
                  <a:pt x="55233" y="174397"/>
                </a:lnTo>
                <a:lnTo>
                  <a:pt x="28978" y="225002"/>
                </a:lnTo>
                <a:lnTo>
                  <a:pt x="10719" y="279775"/>
                </a:lnTo>
                <a:lnTo>
                  <a:pt x="1222" y="337951"/>
                </a:lnTo>
                <a:lnTo>
                  <a:pt x="0" y="368076"/>
                </a:lnTo>
                <a:lnTo>
                  <a:pt x="0" y="6832829"/>
                </a:lnTo>
                <a:lnTo>
                  <a:pt x="4828" y="6892419"/>
                </a:lnTo>
                <a:lnTo>
                  <a:pt x="18801" y="6948991"/>
                </a:lnTo>
                <a:lnTo>
                  <a:pt x="41154" y="7001778"/>
                </a:lnTo>
                <a:lnTo>
                  <a:pt x="71120" y="7050014"/>
                </a:lnTo>
                <a:lnTo>
                  <a:pt x="107934" y="7092932"/>
                </a:lnTo>
                <a:lnTo>
                  <a:pt x="150829" y="7129765"/>
                </a:lnTo>
                <a:lnTo>
                  <a:pt x="199040" y="7159747"/>
                </a:lnTo>
                <a:lnTo>
                  <a:pt x="251800" y="7182112"/>
                </a:lnTo>
                <a:lnTo>
                  <a:pt x="308344" y="7196093"/>
                </a:lnTo>
                <a:lnTo>
                  <a:pt x="367905" y="7200924"/>
                </a:lnTo>
                <a:lnTo>
                  <a:pt x="15862358" y="7200924"/>
                </a:lnTo>
                <a:lnTo>
                  <a:pt x="15921928" y="7196093"/>
                </a:lnTo>
                <a:lnTo>
                  <a:pt x="15978476" y="7182112"/>
                </a:lnTo>
                <a:lnTo>
                  <a:pt x="16031237" y="7159747"/>
                </a:lnTo>
                <a:lnTo>
                  <a:pt x="16079446" y="7129765"/>
                </a:lnTo>
                <a:lnTo>
                  <a:pt x="16122337" y="7092932"/>
                </a:lnTo>
                <a:lnTo>
                  <a:pt x="16159146" y="7050014"/>
                </a:lnTo>
                <a:lnTo>
                  <a:pt x="16189107" y="7001778"/>
                </a:lnTo>
                <a:lnTo>
                  <a:pt x="16211455" y="6948991"/>
                </a:lnTo>
                <a:lnTo>
                  <a:pt x="16225425" y="6892419"/>
                </a:lnTo>
                <a:lnTo>
                  <a:pt x="16230252" y="6832829"/>
                </a:lnTo>
                <a:lnTo>
                  <a:pt x="16230252" y="368076"/>
                </a:lnTo>
                <a:lnTo>
                  <a:pt x="16225425" y="308486"/>
                </a:lnTo>
                <a:lnTo>
                  <a:pt x="16211455" y="251915"/>
                </a:lnTo>
                <a:lnTo>
                  <a:pt x="16189107" y="199131"/>
                </a:lnTo>
                <a:lnTo>
                  <a:pt x="16159146" y="150897"/>
                </a:lnTo>
                <a:lnTo>
                  <a:pt x="16122337" y="107983"/>
                </a:lnTo>
                <a:lnTo>
                  <a:pt x="16079446" y="71152"/>
                </a:lnTo>
                <a:lnTo>
                  <a:pt x="16031237" y="41172"/>
                </a:lnTo>
                <a:lnTo>
                  <a:pt x="15978476" y="18809"/>
                </a:lnTo>
                <a:lnTo>
                  <a:pt x="15921928" y="4830"/>
                </a:lnTo>
                <a:lnTo>
                  <a:pt x="158623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9"/>
                </a:lnTo>
                <a:lnTo>
                  <a:pt x="57039" y="57119"/>
                </a:lnTo>
                <a:lnTo>
                  <a:pt x="29188" y="92251"/>
                </a:lnTo>
                <a:lnTo>
                  <a:pt x="9935" y="133257"/>
                </a:lnTo>
                <a:lnTo>
                  <a:pt x="646" y="178770"/>
                </a:lnTo>
                <a:lnTo>
                  <a:pt x="0" y="194706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706"/>
                </a:lnTo>
                <a:lnTo>
                  <a:pt x="16224477" y="147995"/>
                </a:lnTo>
                <a:lnTo>
                  <a:pt x="16208394" y="105334"/>
                </a:lnTo>
                <a:lnTo>
                  <a:pt x="16183260" y="68093"/>
                </a:lnTo>
                <a:lnTo>
                  <a:pt x="16150440" y="37637"/>
                </a:lnTo>
                <a:lnTo>
                  <a:pt x="16111301" y="15335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704159" y="571644"/>
            <a:ext cx="11770995" cy="1479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7500"/>
              </a:lnSpc>
            </a:pPr>
            <a:r>
              <a:rPr sz="5000" b="1" spc="-25" dirty="0">
                <a:solidFill>
                  <a:srgbClr val="FFFFFF"/>
                </a:solidFill>
                <a:latin typeface="Gill Sans MT"/>
                <a:cs typeface="Gill Sans MT"/>
              </a:rPr>
              <a:t>B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135" dirty="0">
                <a:solidFill>
                  <a:srgbClr val="FFFFFF"/>
                </a:solidFill>
                <a:latin typeface="Gill Sans MT"/>
                <a:cs typeface="Gill Sans MT"/>
              </a:rPr>
              <a:t>F</a:t>
            </a:r>
            <a:r>
              <a:rPr sz="5000" b="1" spc="-225" dirty="0">
                <a:solidFill>
                  <a:srgbClr val="FFFFFF"/>
                </a:solidFill>
                <a:latin typeface="Gill Sans MT"/>
                <a:cs typeface="Gill Sans MT"/>
              </a:rPr>
              <a:t>I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180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440" dirty="0">
                <a:solidFill>
                  <a:srgbClr val="FFFFFF"/>
                </a:solidFill>
                <a:latin typeface="Gill Sans MT"/>
                <a:cs typeface="Gill Sans MT"/>
              </a:rPr>
              <a:t>O</a:t>
            </a:r>
            <a:r>
              <a:rPr sz="5000" b="1" spc="-185" dirty="0">
                <a:solidFill>
                  <a:srgbClr val="FFFFFF"/>
                </a:solidFill>
                <a:latin typeface="Gill Sans MT"/>
                <a:cs typeface="Gill Sans MT"/>
              </a:rPr>
              <a:t>F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160" dirty="0">
                <a:solidFill>
                  <a:srgbClr val="FFFFFF"/>
                </a:solidFill>
                <a:latin typeface="Gill Sans MT"/>
                <a:cs typeface="Gill Sans MT"/>
              </a:rPr>
              <a:t>D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100" dirty="0">
                <a:solidFill>
                  <a:srgbClr val="FFFFFF"/>
                </a:solidFill>
                <a:latin typeface="Gill Sans MT"/>
                <a:cs typeface="Gill Sans MT"/>
              </a:rPr>
              <a:t>R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25" dirty="0">
                <a:solidFill>
                  <a:srgbClr val="FFFFFF"/>
                </a:solidFill>
                <a:latin typeface="Gill Sans MT"/>
                <a:cs typeface="Gill Sans MT"/>
              </a:rPr>
              <a:t>MA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114" dirty="0">
                <a:solidFill>
                  <a:srgbClr val="FFFFFF"/>
                </a:solidFill>
                <a:latin typeface="Gill Sans MT"/>
                <a:cs typeface="Gill Sans MT"/>
              </a:rPr>
              <a:t>A</a:t>
            </a:r>
            <a:r>
              <a:rPr sz="5000" b="1" spc="-360" dirty="0">
                <a:solidFill>
                  <a:srgbClr val="FFFFFF"/>
                </a:solidFill>
                <a:latin typeface="Gill Sans MT"/>
                <a:cs typeface="Gill Sans MT"/>
              </a:rPr>
              <a:t>G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135" dirty="0">
                <a:solidFill>
                  <a:srgbClr val="FFFFFF"/>
                </a:solidFill>
                <a:latin typeface="Gill Sans MT"/>
                <a:cs typeface="Gill Sans MT"/>
              </a:rPr>
              <a:t>M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420" dirty="0">
                <a:solidFill>
                  <a:srgbClr val="FFFFFF"/>
                </a:solidFill>
                <a:latin typeface="Gill Sans MT"/>
                <a:cs typeface="Gill Sans MT"/>
              </a:rPr>
              <a:t>N</a:t>
            </a:r>
            <a:r>
              <a:rPr sz="5000" b="1" spc="-505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19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225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-380" dirty="0">
                <a:solidFill>
                  <a:srgbClr val="FFFFFF"/>
                </a:solidFill>
                <a:latin typeface="Gill Sans MT"/>
                <a:cs typeface="Gill Sans MT"/>
              </a:rPr>
              <a:t>Y</a:t>
            </a:r>
            <a:r>
              <a:rPr sz="5000" b="1" spc="229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-135" dirty="0">
                <a:solidFill>
                  <a:srgbClr val="FFFFFF"/>
                </a:solidFill>
                <a:latin typeface="Gill Sans MT"/>
                <a:cs typeface="Gill Sans MT"/>
              </a:rPr>
              <a:t>M</a:t>
            </a:r>
            <a:r>
              <a:rPr sz="5000" b="1" spc="180" dirty="0">
                <a:solidFill>
                  <a:srgbClr val="FFFFFF"/>
                </a:solidFill>
                <a:latin typeface="Gill Sans MT"/>
                <a:cs typeface="Gill Sans MT"/>
              </a:rPr>
              <a:t>S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140" dirty="0">
                <a:solidFill>
                  <a:srgbClr val="FFFFFF"/>
                </a:solidFill>
                <a:latin typeface="Gill Sans MT"/>
                <a:cs typeface="Gill Sans MT"/>
              </a:rPr>
              <a:t>F</a:t>
            </a:r>
            <a:r>
              <a:rPr sz="5000" b="1" spc="-440" dirty="0">
                <a:solidFill>
                  <a:srgbClr val="FFFFFF"/>
                </a:solidFill>
                <a:latin typeface="Gill Sans MT"/>
                <a:cs typeface="Gill Sans MT"/>
              </a:rPr>
              <a:t>O</a:t>
            </a:r>
            <a:r>
              <a:rPr sz="5000" b="1" spc="100" dirty="0">
                <a:solidFill>
                  <a:srgbClr val="FFFFFF"/>
                </a:solidFill>
                <a:latin typeface="Gill Sans MT"/>
                <a:cs typeface="Gill Sans MT"/>
              </a:rPr>
              <a:t>R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459" dirty="0">
                <a:solidFill>
                  <a:srgbClr val="FFFFFF"/>
                </a:solidFill>
                <a:latin typeface="Gill Sans MT"/>
                <a:cs typeface="Gill Sans MT"/>
              </a:rPr>
              <a:t>T</a:t>
            </a:r>
            <a:r>
              <a:rPr sz="5000" b="1" spc="-290" dirty="0">
                <a:solidFill>
                  <a:srgbClr val="FFFFFF"/>
                </a:solidFill>
                <a:latin typeface="Gill Sans MT"/>
                <a:cs typeface="Gill Sans MT"/>
              </a:rPr>
              <a:t>H</a:t>
            </a:r>
            <a:r>
              <a:rPr sz="5000" b="1" spc="-225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7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5000" b="1" spc="-25" dirty="0">
                <a:solidFill>
                  <a:srgbClr val="FFFFFF"/>
                </a:solidFill>
                <a:latin typeface="Gill Sans MT"/>
                <a:cs typeface="Gill Sans MT"/>
              </a:rPr>
              <a:t>B</a:t>
            </a:r>
            <a:r>
              <a:rPr sz="5000" b="1" spc="-409" dirty="0">
                <a:solidFill>
                  <a:srgbClr val="FFFFFF"/>
                </a:solidFill>
                <a:latin typeface="Gill Sans MT"/>
                <a:cs typeface="Gill Sans MT"/>
              </a:rPr>
              <a:t>U</a:t>
            </a:r>
            <a:r>
              <a:rPr sz="5000" b="1" spc="-380" dirty="0">
                <a:solidFill>
                  <a:srgbClr val="FFFFFF"/>
                </a:solidFill>
                <a:latin typeface="Gill Sans MT"/>
                <a:cs typeface="Gill Sans MT"/>
              </a:rPr>
              <a:t>Y</a:t>
            </a:r>
            <a:r>
              <a:rPr sz="5000" b="1" spc="-180" dirty="0">
                <a:solidFill>
                  <a:srgbClr val="FFFFFF"/>
                </a:solidFill>
                <a:latin typeface="Gill Sans MT"/>
                <a:cs typeface="Gill Sans MT"/>
              </a:rPr>
              <a:t>E</a:t>
            </a:r>
            <a:r>
              <a:rPr sz="5000" b="1" spc="100" dirty="0">
                <a:solidFill>
                  <a:srgbClr val="FFFFFF"/>
                </a:solidFill>
                <a:latin typeface="Gill Sans MT"/>
                <a:cs typeface="Gill Sans MT"/>
              </a:rPr>
              <a:t>R</a:t>
            </a:r>
            <a:endParaRPr sz="5000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85900" y="312584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8"/>
                </a:lnTo>
                <a:lnTo>
                  <a:pt x="69006" y="1645"/>
                </a:lnTo>
                <a:lnTo>
                  <a:pt x="63483" y="2682"/>
                </a:lnTo>
                <a:lnTo>
                  <a:pt x="58125" y="4328"/>
                </a:lnTo>
                <a:lnTo>
                  <a:pt x="52913" y="6522"/>
                </a:lnTo>
                <a:lnTo>
                  <a:pt x="47719" y="8656"/>
                </a:lnTo>
                <a:lnTo>
                  <a:pt x="42769" y="11277"/>
                </a:lnTo>
                <a:lnTo>
                  <a:pt x="38099" y="14447"/>
                </a:lnTo>
                <a:lnTo>
                  <a:pt x="33406" y="17556"/>
                </a:lnTo>
                <a:lnTo>
                  <a:pt x="14453" y="38099"/>
                </a:lnTo>
                <a:lnTo>
                  <a:pt x="11308" y="42732"/>
                </a:lnTo>
                <a:lnTo>
                  <a:pt x="8668" y="47670"/>
                </a:lnTo>
                <a:lnTo>
                  <a:pt x="6522" y="52913"/>
                </a:lnTo>
                <a:lnTo>
                  <a:pt x="4383" y="58094"/>
                </a:lnTo>
                <a:lnTo>
                  <a:pt x="2737" y="63459"/>
                </a:lnTo>
                <a:lnTo>
                  <a:pt x="1645" y="69006"/>
                </a:lnTo>
                <a:lnTo>
                  <a:pt x="548" y="74493"/>
                </a:lnTo>
                <a:lnTo>
                  <a:pt x="0" y="80101"/>
                </a:lnTo>
                <a:lnTo>
                  <a:pt x="0" y="91318"/>
                </a:lnTo>
                <a:lnTo>
                  <a:pt x="11308" y="128625"/>
                </a:lnTo>
                <a:lnTo>
                  <a:pt x="14453" y="133319"/>
                </a:lnTo>
                <a:lnTo>
                  <a:pt x="17574" y="138013"/>
                </a:lnTo>
                <a:lnTo>
                  <a:pt x="21122" y="142341"/>
                </a:lnTo>
                <a:lnTo>
                  <a:pt x="29096" y="150327"/>
                </a:lnTo>
                <a:lnTo>
                  <a:pt x="33406" y="153863"/>
                </a:lnTo>
                <a:lnTo>
                  <a:pt x="38099" y="156971"/>
                </a:lnTo>
                <a:lnTo>
                  <a:pt x="42769" y="160141"/>
                </a:lnTo>
                <a:lnTo>
                  <a:pt x="80107" y="171419"/>
                </a:lnTo>
                <a:lnTo>
                  <a:pt x="91342" y="171419"/>
                </a:lnTo>
                <a:lnTo>
                  <a:pt x="128680" y="160141"/>
                </a:lnTo>
                <a:lnTo>
                  <a:pt x="133349" y="156971"/>
                </a:lnTo>
                <a:lnTo>
                  <a:pt x="138043" y="153863"/>
                </a:lnTo>
                <a:lnTo>
                  <a:pt x="142353" y="150327"/>
                </a:lnTo>
                <a:lnTo>
                  <a:pt x="150327" y="142341"/>
                </a:lnTo>
                <a:lnTo>
                  <a:pt x="153875" y="138013"/>
                </a:lnTo>
                <a:lnTo>
                  <a:pt x="156996" y="133319"/>
                </a:lnTo>
                <a:lnTo>
                  <a:pt x="160141" y="128625"/>
                </a:lnTo>
                <a:lnTo>
                  <a:pt x="171449" y="91318"/>
                </a:lnTo>
                <a:lnTo>
                  <a:pt x="171449" y="80101"/>
                </a:lnTo>
                <a:lnTo>
                  <a:pt x="170901" y="74493"/>
                </a:lnTo>
                <a:lnTo>
                  <a:pt x="169804" y="69006"/>
                </a:lnTo>
                <a:lnTo>
                  <a:pt x="168712" y="63459"/>
                </a:lnTo>
                <a:lnTo>
                  <a:pt x="167066" y="58094"/>
                </a:lnTo>
                <a:lnTo>
                  <a:pt x="164927" y="52913"/>
                </a:lnTo>
                <a:lnTo>
                  <a:pt x="162781" y="47670"/>
                </a:lnTo>
                <a:lnTo>
                  <a:pt x="160141" y="42732"/>
                </a:lnTo>
                <a:lnTo>
                  <a:pt x="156996" y="38099"/>
                </a:lnTo>
                <a:lnTo>
                  <a:pt x="153875" y="33406"/>
                </a:lnTo>
                <a:lnTo>
                  <a:pt x="133349" y="14447"/>
                </a:lnTo>
                <a:lnTo>
                  <a:pt x="128680" y="11277"/>
                </a:lnTo>
                <a:lnTo>
                  <a:pt x="123730" y="8656"/>
                </a:lnTo>
                <a:lnTo>
                  <a:pt x="118536" y="6522"/>
                </a:lnTo>
                <a:lnTo>
                  <a:pt x="113324" y="4328"/>
                </a:lnTo>
                <a:lnTo>
                  <a:pt x="107966" y="2682"/>
                </a:lnTo>
                <a:lnTo>
                  <a:pt x="102443" y="1645"/>
                </a:lnTo>
                <a:lnTo>
                  <a:pt x="96914" y="548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85900" y="45355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14453" y="38099"/>
                </a:lnTo>
                <a:lnTo>
                  <a:pt x="11308" y="42763"/>
                </a:lnTo>
                <a:lnTo>
                  <a:pt x="0" y="80101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101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23730" y="8662"/>
                </a:lnTo>
                <a:lnTo>
                  <a:pt x="96914" y="542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85900" y="59452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14453" y="38099"/>
                </a:lnTo>
                <a:lnTo>
                  <a:pt x="11308" y="42763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23730" y="8662"/>
                </a:lnTo>
                <a:lnTo>
                  <a:pt x="96914" y="542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5900" y="73549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14453" y="38099"/>
                </a:lnTo>
                <a:lnTo>
                  <a:pt x="11308" y="42763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23730" y="8662"/>
                </a:lnTo>
                <a:lnTo>
                  <a:pt x="96914" y="542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85900" y="87646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4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06" y="17568"/>
                </a:lnTo>
                <a:lnTo>
                  <a:pt x="14453" y="38099"/>
                </a:lnTo>
                <a:lnTo>
                  <a:pt x="11308" y="42763"/>
                </a:lnTo>
                <a:lnTo>
                  <a:pt x="0" y="80077"/>
                </a:lnTo>
                <a:lnTo>
                  <a:pt x="0" y="91342"/>
                </a:lnTo>
                <a:lnTo>
                  <a:pt x="11308" y="128656"/>
                </a:lnTo>
                <a:lnTo>
                  <a:pt x="42769" y="160111"/>
                </a:lnTo>
                <a:lnTo>
                  <a:pt x="80107" y="171449"/>
                </a:lnTo>
                <a:lnTo>
                  <a:pt x="91342" y="171449"/>
                </a:lnTo>
                <a:lnTo>
                  <a:pt x="128680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23730" y="8662"/>
                </a:lnTo>
                <a:lnTo>
                  <a:pt x="96914" y="542"/>
                </a:lnTo>
                <a:lnTo>
                  <a:pt x="9134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77875" marR="1624965">
              <a:lnSpc>
                <a:spcPct val="115599"/>
              </a:lnSpc>
            </a:pPr>
            <a:r>
              <a:rPr sz="4000" spc="335" dirty="0">
                <a:latin typeface="Tahoma"/>
                <a:cs typeface="Tahoma"/>
              </a:rPr>
              <a:t>M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10" dirty="0">
                <a:latin typeface="Tahoma"/>
                <a:cs typeface="Tahoma"/>
              </a:rPr>
              <a:t>plat</a:t>
            </a:r>
            <a:r>
              <a:rPr sz="4000" spc="140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0" dirty="0">
                <a:latin typeface="Tahoma"/>
                <a:cs typeface="Tahoma"/>
              </a:rPr>
              <a:t>c</a:t>
            </a:r>
            <a:r>
              <a:rPr sz="4000" spc="195" dirty="0">
                <a:latin typeface="Tahoma"/>
                <a:cs typeface="Tahoma"/>
              </a:rPr>
              <a:t>an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be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10" dirty="0">
                <a:latin typeface="Tahoma"/>
                <a:cs typeface="Tahoma"/>
              </a:rPr>
              <a:t>a</a:t>
            </a:r>
            <a:r>
              <a:rPr sz="4000" spc="190" dirty="0">
                <a:latin typeface="Tahoma"/>
                <a:cs typeface="Tahoma"/>
              </a:rPr>
              <a:t>v</a:t>
            </a:r>
            <a:r>
              <a:rPr sz="4000" spc="150" dirty="0">
                <a:latin typeface="Tahoma"/>
                <a:cs typeface="Tahoma"/>
              </a:rPr>
              <a:t>aila</a:t>
            </a:r>
            <a:r>
              <a:rPr sz="4000" spc="215" dirty="0">
                <a:latin typeface="Tahoma"/>
                <a:cs typeface="Tahoma"/>
              </a:rPr>
              <a:t>b</a:t>
            </a:r>
            <a:r>
              <a:rPr sz="4000" spc="45" dirty="0">
                <a:latin typeface="Tahoma"/>
                <a:cs typeface="Tahoma"/>
              </a:rPr>
              <a:t>le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f</a:t>
            </a:r>
            <a:r>
              <a:rPr sz="4000" spc="50" dirty="0">
                <a:latin typeface="Tahoma"/>
                <a:cs typeface="Tahoma"/>
              </a:rPr>
              <a:t>or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4" dirty="0">
                <a:latin typeface="Tahoma"/>
                <a:cs typeface="Tahoma"/>
              </a:rPr>
              <a:t>all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0" dirty="0">
                <a:latin typeface="Tahoma"/>
                <a:cs typeface="Tahoma"/>
              </a:rPr>
              <a:t>ty</a:t>
            </a:r>
            <a:r>
              <a:rPr sz="4000" spc="130" dirty="0">
                <a:latin typeface="Tahoma"/>
                <a:cs typeface="Tahoma"/>
              </a:rPr>
              <a:t>p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85" dirty="0">
                <a:latin typeface="Tahoma"/>
                <a:cs typeface="Tahoma"/>
              </a:rPr>
              <a:t>o</a:t>
            </a:r>
            <a:r>
              <a:rPr sz="4000" spc="80" dirty="0">
                <a:latin typeface="Tahoma"/>
                <a:cs typeface="Tahoma"/>
              </a:rPr>
              <a:t>u</a:t>
            </a:r>
            <a:r>
              <a:rPr sz="4000" spc="65" dirty="0">
                <a:latin typeface="Tahoma"/>
                <a:cs typeface="Tahoma"/>
              </a:rPr>
              <a:t>rc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85" dirty="0">
                <a:latin typeface="Tahoma"/>
                <a:cs typeface="Tahoma"/>
              </a:rPr>
              <a:t> </a:t>
            </a:r>
            <a:r>
              <a:rPr sz="4000" spc="215" dirty="0">
                <a:latin typeface="Tahoma"/>
                <a:cs typeface="Tahoma"/>
              </a:rPr>
              <a:t>ac</a:t>
            </a:r>
            <a:r>
              <a:rPr sz="4000" spc="70" dirty="0">
                <a:latin typeface="Tahoma"/>
                <a:cs typeface="Tahoma"/>
              </a:rPr>
              <a:t>tiv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30" dirty="0">
                <a:latin typeface="Tahoma"/>
                <a:cs typeface="Tahoma"/>
              </a:rPr>
              <a:t>i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d</a:t>
            </a:r>
            <a:r>
              <a:rPr sz="4000" spc="305" dirty="0">
                <a:latin typeface="Tahoma"/>
                <a:cs typeface="Tahoma"/>
              </a:rPr>
              <a:t>ow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50" dirty="0">
                <a:latin typeface="Tahoma"/>
                <a:cs typeface="Tahoma"/>
              </a:rPr>
              <a:t>dra</a:t>
            </a:r>
            <a:r>
              <a:rPr sz="4000" spc="95" dirty="0">
                <a:latin typeface="Tahoma"/>
                <a:cs typeface="Tahoma"/>
              </a:rPr>
              <a:t>f</a:t>
            </a:r>
            <a:r>
              <a:rPr sz="4000" spc="100" dirty="0">
                <a:latin typeface="Tahoma"/>
                <a:cs typeface="Tahoma"/>
              </a:rPr>
              <a:t>ting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5" dirty="0">
                <a:latin typeface="Tahoma"/>
                <a:cs typeface="Tahoma"/>
              </a:rPr>
              <a:t>ti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endParaRPr sz="4000">
              <a:latin typeface="Tahoma"/>
              <a:cs typeface="Tahoma"/>
            </a:endParaRPr>
          </a:p>
          <a:p>
            <a:pPr marL="777875" marR="255904">
              <a:lnSpc>
                <a:spcPct val="115599"/>
              </a:lnSpc>
            </a:pPr>
            <a:r>
              <a:rPr sz="4000" spc="525" dirty="0">
                <a:latin typeface="Tahoma"/>
                <a:cs typeface="Tahoma"/>
              </a:rPr>
              <a:t>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f</a:t>
            </a:r>
            <a:r>
              <a:rPr sz="4000" spc="80" dirty="0">
                <a:latin typeface="Tahoma"/>
                <a:cs typeface="Tahoma"/>
              </a:rPr>
              <a:t>u</a:t>
            </a:r>
            <a:r>
              <a:rPr sz="4000" spc="25" dirty="0">
                <a:latin typeface="Tahoma"/>
                <a:cs typeface="Tahoma"/>
              </a:rPr>
              <a:t>ll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65" dirty="0">
                <a:latin typeface="Tahoma"/>
                <a:cs typeface="Tahoma"/>
              </a:rPr>
              <a:t>a</a:t>
            </a:r>
            <a:r>
              <a:rPr sz="4000" spc="170" dirty="0">
                <a:latin typeface="Tahoma"/>
                <a:cs typeface="Tahoma"/>
              </a:rPr>
              <a:t>ud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t</a:t>
            </a:r>
            <a:r>
              <a:rPr sz="4000" spc="20" dirty="0">
                <a:latin typeface="Tahoma"/>
                <a:cs typeface="Tahoma"/>
              </a:rPr>
              <a:t>r</a:t>
            </a:r>
            <a:r>
              <a:rPr sz="4000" spc="114" dirty="0">
                <a:latin typeface="Tahoma"/>
                <a:cs typeface="Tahoma"/>
              </a:rPr>
              <a:t>ail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00" dirty="0">
                <a:latin typeface="Tahoma"/>
                <a:cs typeface="Tahoma"/>
              </a:rPr>
              <a:t>h</a:t>
            </a:r>
            <a:r>
              <a:rPr sz="4000" spc="180" dirty="0">
                <a:latin typeface="Tahoma"/>
                <a:cs typeface="Tahoma"/>
              </a:rPr>
              <a:t>a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30" dirty="0">
                <a:latin typeface="Tahoma"/>
                <a:cs typeface="Tahoma"/>
              </a:rPr>
              <a:t>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5" dirty="0">
                <a:latin typeface="Tahoma"/>
                <a:cs typeface="Tahoma"/>
              </a:rPr>
              <a:t>u</a:t>
            </a:r>
            <a:r>
              <a:rPr sz="4000" spc="170" dirty="0">
                <a:latin typeface="Tahoma"/>
                <a:cs typeface="Tahoma"/>
              </a:rPr>
              <a:t>p</a:t>
            </a:r>
            <a:r>
              <a:rPr sz="4000" spc="150" dirty="0">
                <a:latin typeface="Tahoma"/>
                <a:cs typeface="Tahoma"/>
              </a:rPr>
              <a:t>dat</a:t>
            </a:r>
            <a:r>
              <a:rPr sz="4000" spc="160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-295" dirty="0">
                <a:latin typeface="Tahoma"/>
                <a:cs typeface="Tahoma"/>
              </a:rPr>
              <a:t>,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q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tio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tio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5" dirty="0">
                <a:latin typeface="Tahoma"/>
                <a:cs typeface="Tahoma"/>
              </a:rPr>
              <a:t>is</a:t>
            </a:r>
            <a:r>
              <a:rPr sz="4000" spc="10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ke</a:t>
            </a:r>
            <a:r>
              <a:rPr sz="4000" spc="120" dirty="0">
                <a:latin typeface="Tahoma"/>
                <a:cs typeface="Tahoma"/>
              </a:rPr>
              <a:t>pt</a:t>
            </a:r>
            <a:endParaRPr sz="4000">
              <a:latin typeface="Tahoma"/>
              <a:cs typeface="Tahoma"/>
            </a:endParaRPr>
          </a:p>
          <a:p>
            <a:pPr marL="777875" marR="5080">
              <a:lnSpc>
                <a:spcPct val="115599"/>
              </a:lnSpc>
            </a:pPr>
            <a:r>
              <a:rPr sz="4000" spc="7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spc="95" dirty="0">
                <a:latin typeface="Tahoma"/>
                <a:cs typeface="Tahoma"/>
              </a:rPr>
              <a:t>rs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nt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30" dirty="0">
                <a:latin typeface="Tahoma"/>
                <a:cs typeface="Tahoma"/>
              </a:rPr>
              <a:t>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iv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20" dirty="0">
                <a:latin typeface="Tahoma"/>
                <a:cs typeface="Tahoma"/>
              </a:rPr>
              <a:t>l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5" dirty="0">
                <a:latin typeface="Tahoma"/>
                <a:cs typeface="Tahoma"/>
              </a:rPr>
              <a:t>t</a:t>
            </a:r>
            <a:r>
              <a:rPr sz="4000" spc="20" dirty="0">
                <a:latin typeface="Tahoma"/>
                <a:cs typeface="Tahoma"/>
              </a:rPr>
              <a:t>r</a:t>
            </a:r>
            <a:r>
              <a:rPr sz="4000" spc="85" dirty="0">
                <a:latin typeface="Tahoma"/>
                <a:cs typeface="Tahoma"/>
              </a:rPr>
              <a:t>onic</a:t>
            </a:r>
            <a:r>
              <a:rPr sz="4000" spc="114" dirty="0">
                <a:latin typeface="Tahoma"/>
                <a:cs typeface="Tahoma"/>
              </a:rPr>
              <a:t>ally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4" dirty="0">
                <a:latin typeface="Tahoma"/>
                <a:cs typeface="Tahoma"/>
              </a:rPr>
              <a:t>v</a:t>
            </a:r>
            <a:r>
              <a:rPr sz="4000" spc="165" dirty="0">
                <a:latin typeface="Tahoma"/>
                <a:cs typeface="Tahoma"/>
              </a:rPr>
              <a:t>ia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80" dirty="0">
                <a:latin typeface="Tahoma"/>
                <a:cs typeface="Tahoma"/>
              </a:rPr>
              <a:t>n-</a:t>
            </a:r>
            <a:r>
              <a:rPr sz="4000" spc="60" dirty="0">
                <a:latin typeface="Tahoma"/>
                <a:cs typeface="Tahoma"/>
              </a:rPr>
              <a:t>line</a:t>
            </a:r>
            <a:r>
              <a:rPr sz="4000" spc="5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port</a:t>
            </a:r>
            <a:r>
              <a:rPr sz="4000" spc="140" dirty="0">
                <a:latin typeface="Tahoma"/>
                <a:cs typeface="Tahoma"/>
              </a:rPr>
              <a:t>a</a:t>
            </a:r>
            <a:r>
              <a:rPr sz="4000" spc="25" dirty="0">
                <a:latin typeface="Tahoma"/>
                <a:cs typeface="Tahoma"/>
              </a:rPr>
              <a:t>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95" dirty="0">
                <a:latin typeface="Tahoma"/>
                <a:cs typeface="Tahoma"/>
              </a:rPr>
              <a:t>w</a:t>
            </a:r>
            <a:r>
              <a:rPr sz="4000" spc="55" dirty="0">
                <a:latin typeface="Tahoma"/>
                <a:cs typeface="Tahoma"/>
              </a:rPr>
              <a:t>ith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or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45" dirty="0">
                <a:latin typeface="Tahoma"/>
                <a:cs typeface="Tahoma"/>
              </a:rPr>
              <a:t>it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85" dirty="0">
                <a:latin typeface="Tahoma"/>
                <a:cs typeface="Tahoma"/>
              </a:rPr>
              <a:t>o</a:t>
            </a:r>
            <a:r>
              <a:rPr sz="4000" spc="80" dirty="0">
                <a:latin typeface="Tahoma"/>
                <a:cs typeface="Tahoma"/>
              </a:rPr>
              <a:t>u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55" dirty="0">
                <a:latin typeface="Tahoma"/>
                <a:cs typeface="Tahoma"/>
              </a:rPr>
              <a:t>attac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130" dirty="0">
                <a:latin typeface="Tahoma"/>
                <a:cs typeface="Tahoma"/>
              </a:rPr>
              <a:t>m</a:t>
            </a:r>
            <a:r>
              <a:rPr sz="4000" spc="80" dirty="0">
                <a:latin typeface="Tahoma"/>
                <a:cs typeface="Tahoma"/>
              </a:rPr>
              <a:t>en</a:t>
            </a:r>
            <a:r>
              <a:rPr sz="4000" spc="120" dirty="0">
                <a:latin typeface="Tahoma"/>
                <a:cs typeface="Tahoma"/>
              </a:rPr>
              <a:t>ts</a:t>
            </a:r>
            <a:endParaRPr sz="4000">
              <a:latin typeface="Tahoma"/>
              <a:cs typeface="Tahoma"/>
            </a:endParaRPr>
          </a:p>
          <a:p>
            <a:pPr marL="777875" marR="538480">
              <a:lnSpc>
                <a:spcPct val="115599"/>
              </a:lnSpc>
            </a:pPr>
            <a:r>
              <a:rPr sz="4000" spc="215" dirty="0">
                <a:latin typeface="Tahoma"/>
                <a:cs typeface="Tahoma"/>
              </a:rPr>
              <a:t>C</a:t>
            </a:r>
            <a:r>
              <a:rPr sz="4000" spc="190" dirty="0">
                <a:latin typeface="Tahoma"/>
                <a:cs typeface="Tahoma"/>
              </a:rPr>
              <a:t>o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20" dirty="0">
                <a:latin typeface="Tahoma"/>
                <a:cs typeface="Tahoma"/>
              </a:rPr>
              <a:t>ts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are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d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in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0" dirty="0">
                <a:latin typeface="Tahoma"/>
                <a:cs typeface="Tahoma"/>
              </a:rPr>
              <a:t>pr</a:t>
            </a:r>
            <a:r>
              <a:rPr sz="4000" spc="75" dirty="0">
                <a:latin typeface="Tahoma"/>
                <a:cs typeface="Tahoma"/>
              </a:rPr>
              <a:t>e</a:t>
            </a:r>
            <a:r>
              <a:rPr sz="4000" spc="170" dirty="0">
                <a:latin typeface="Tahoma"/>
                <a:cs typeface="Tahoma"/>
              </a:rPr>
              <a:t>pa</a:t>
            </a:r>
            <a:r>
              <a:rPr sz="4000" spc="110" dirty="0">
                <a:latin typeface="Tahoma"/>
                <a:cs typeface="Tahoma"/>
              </a:rPr>
              <a:t>r</a:t>
            </a:r>
            <a:r>
              <a:rPr sz="4000" spc="100" dirty="0">
                <a:latin typeface="Tahoma"/>
                <a:cs typeface="Tahoma"/>
              </a:rPr>
              <a:t>ati</a:t>
            </a:r>
            <a:r>
              <a:rPr sz="4000" spc="145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30" dirty="0">
                <a:latin typeface="Tahoma"/>
                <a:cs typeface="Tahoma"/>
              </a:rPr>
              <a:t>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d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trib</a:t>
            </a:r>
            <a:r>
              <a:rPr sz="4000" spc="80" dirty="0">
                <a:latin typeface="Tahoma"/>
                <a:cs typeface="Tahoma"/>
              </a:rPr>
              <a:t>u</a:t>
            </a:r>
            <a:r>
              <a:rPr sz="4000" spc="45" dirty="0">
                <a:latin typeface="Tahoma"/>
                <a:cs typeface="Tahoma"/>
              </a:rPr>
              <a:t>ti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85" dirty="0">
                <a:latin typeface="Tahoma"/>
                <a:cs typeface="Tahoma"/>
              </a:rPr>
              <a:t>n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35" dirty="0">
                <a:latin typeface="Tahoma"/>
                <a:cs typeface="Tahoma"/>
              </a:rPr>
              <a:t> </a:t>
            </a:r>
            <a:r>
              <a:rPr sz="4000" spc="145" dirty="0">
                <a:latin typeface="Tahoma"/>
                <a:cs typeface="Tahoma"/>
              </a:rPr>
              <a:t>doc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05" dirty="0">
                <a:latin typeface="Tahoma"/>
                <a:cs typeface="Tahoma"/>
              </a:rPr>
              <a:t>nts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35" dirty="0">
                <a:latin typeface="Tahoma"/>
                <a:cs typeface="Tahoma"/>
              </a:rPr>
              <a:t>re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30" dirty="0">
                <a:latin typeface="Tahoma"/>
                <a:cs typeface="Tahoma"/>
              </a:rPr>
              <a:t>p</a:t>
            </a:r>
            <a:r>
              <a:rPr sz="4000" spc="125" dirty="0">
                <a:latin typeface="Tahoma"/>
                <a:cs typeface="Tahoma"/>
              </a:rPr>
              <a:t>o</a:t>
            </a:r>
            <a:r>
              <a:rPr sz="4000" spc="155" dirty="0">
                <a:latin typeface="Tahoma"/>
                <a:cs typeface="Tahoma"/>
              </a:rPr>
              <a:t>n</a:t>
            </a:r>
            <a:r>
              <a:rPr sz="4000" spc="114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endParaRPr sz="4000">
              <a:latin typeface="Tahoma"/>
              <a:cs typeface="Tahoma"/>
            </a:endParaRPr>
          </a:p>
          <a:p>
            <a:pPr marL="777875">
              <a:lnSpc>
                <a:spcPct val="100000"/>
              </a:lnSpc>
              <a:spcBef>
                <a:spcPts val="750"/>
              </a:spcBef>
            </a:pPr>
            <a:r>
              <a:rPr sz="4000" spc="155" dirty="0">
                <a:latin typeface="Tahoma"/>
                <a:cs typeface="Tahoma"/>
              </a:rPr>
              <a:t>S</a:t>
            </a:r>
            <a:r>
              <a:rPr sz="4000" spc="140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55" dirty="0">
                <a:latin typeface="Tahoma"/>
                <a:cs typeface="Tahoma"/>
              </a:rPr>
              <a:t>rity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l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130" dirty="0">
                <a:latin typeface="Tahoma"/>
                <a:cs typeface="Tahoma"/>
              </a:rPr>
              <a:t>m</a:t>
            </a:r>
            <a:r>
              <a:rPr sz="4000" spc="30" dirty="0">
                <a:latin typeface="Tahoma"/>
                <a:cs typeface="Tahoma"/>
              </a:rPr>
              <a:t>i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25" dirty="0">
                <a:latin typeface="Tahoma"/>
                <a:cs typeface="Tahoma"/>
              </a:rPr>
              <a:t>cc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v</a:t>
            </a:r>
            <a:r>
              <a:rPr sz="4000" spc="165" dirty="0">
                <a:latin typeface="Tahoma"/>
                <a:cs typeface="Tahoma"/>
              </a:rPr>
              <a:t>ia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35" dirty="0">
                <a:latin typeface="Tahoma"/>
                <a:cs typeface="Tahoma"/>
              </a:rPr>
              <a:t>pa</a:t>
            </a:r>
            <a:r>
              <a:rPr sz="4000" spc="190" dirty="0">
                <a:latin typeface="Tahoma"/>
                <a:cs typeface="Tahoma"/>
              </a:rPr>
              <a:t>ss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90" dirty="0">
                <a:latin typeface="Tahoma"/>
                <a:cs typeface="Tahoma"/>
              </a:rPr>
              <a:t>or</a:t>
            </a:r>
            <a:r>
              <a:rPr sz="4000" spc="105" dirty="0">
                <a:latin typeface="Tahoma"/>
                <a:cs typeface="Tahoma"/>
              </a:rPr>
              <a:t>d</a:t>
            </a:r>
            <a:r>
              <a:rPr sz="4000" spc="195" dirty="0">
                <a:latin typeface="Tahoma"/>
                <a:cs typeface="Tahoma"/>
              </a:rPr>
              <a:t>s</a:t>
            </a:r>
            <a:endParaRPr sz="4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864" y="2591897"/>
            <a:ext cx="16230600" cy="7200900"/>
          </a:xfrm>
          <a:custGeom>
            <a:avLst/>
            <a:gdLst/>
            <a:ahLst/>
            <a:cxnLst/>
            <a:rect l="l" t="t" r="r" b="b"/>
            <a:pathLst>
              <a:path w="16230600" h="7200900">
                <a:moveTo>
                  <a:pt x="15862358" y="0"/>
                </a:moveTo>
                <a:lnTo>
                  <a:pt x="367905" y="0"/>
                </a:lnTo>
                <a:lnTo>
                  <a:pt x="337795" y="1223"/>
                </a:lnTo>
                <a:lnTo>
                  <a:pt x="279647" y="10724"/>
                </a:lnTo>
                <a:lnTo>
                  <a:pt x="224899" y="28991"/>
                </a:lnTo>
                <a:lnTo>
                  <a:pt x="174318" y="55258"/>
                </a:lnTo>
                <a:lnTo>
                  <a:pt x="128669" y="88759"/>
                </a:lnTo>
                <a:lnTo>
                  <a:pt x="88719" y="128727"/>
                </a:lnTo>
                <a:lnTo>
                  <a:pt x="55233" y="174397"/>
                </a:lnTo>
                <a:lnTo>
                  <a:pt x="28978" y="225002"/>
                </a:lnTo>
                <a:lnTo>
                  <a:pt x="10719" y="279775"/>
                </a:lnTo>
                <a:lnTo>
                  <a:pt x="1222" y="337951"/>
                </a:lnTo>
                <a:lnTo>
                  <a:pt x="0" y="368076"/>
                </a:lnTo>
                <a:lnTo>
                  <a:pt x="0" y="6832805"/>
                </a:lnTo>
                <a:lnTo>
                  <a:pt x="4828" y="6892393"/>
                </a:lnTo>
                <a:lnTo>
                  <a:pt x="18801" y="6948962"/>
                </a:lnTo>
                <a:lnTo>
                  <a:pt x="41154" y="7001746"/>
                </a:lnTo>
                <a:lnTo>
                  <a:pt x="71120" y="7049978"/>
                </a:lnTo>
                <a:lnTo>
                  <a:pt x="107934" y="7092892"/>
                </a:lnTo>
                <a:lnTo>
                  <a:pt x="150829" y="7129722"/>
                </a:lnTo>
                <a:lnTo>
                  <a:pt x="199040" y="7159701"/>
                </a:lnTo>
                <a:lnTo>
                  <a:pt x="251800" y="7182064"/>
                </a:lnTo>
                <a:lnTo>
                  <a:pt x="308344" y="7196044"/>
                </a:lnTo>
                <a:lnTo>
                  <a:pt x="367905" y="7200874"/>
                </a:lnTo>
                <a:lnTo>
                  <a:pt x="15862358" y="7200874"/>
                </a:lnTo>
                <a:lnTo>
                  <a:pt x="15921928" y="7196044"/>
                </a:lnTo>
                <a:lnTo>
                  <a:pt x="15978476" y="7182064"/>
                </a:lnTo>
                <a:lnTo>
                  <a:pt x="16031237" y="7159701"/>
                </a:lnTo>
                <a:lnTo>
                  <a:pt x="16079446" y="7129722"/>
                </a:lnTo>
                <a:lnTo>
                  <a:pt x="16122337" y="7092892"/>
                </a:lnTo>
                <a:lnTo>
                  <a:pt x="16159146" y="7049978"/>
                </a:lnTo>
                <a:lnTo>
                  <a:pt x="16189107" y="7001746"/>
                </a:lnTo>
                <a:lnTo>
                  <a:pt x="16211455" y="6948962"/>
                </a:lnTo>
                <a:lnTo>
                  <a:pt x="16225425" y="6892393"/>
                </a:lnTo>
                <a:lnTo>
                  <a:pt x="16230252" y="6832805"/>
                </a:lnTo>
                <a:lnTo>
                  <a:pt x="16230252" y="368076"/>
                </a:lnTo>
                <a:lnTo>
                  <a:pt x="16225425" y="308486"/>
                </a:lnTo>
                <a:lnTo>
                  <a:pt x="16211455" y="251915"/>
                </a:lnTo>
                <a:lnTo>
                  <a:pt x="16189107" y="199131"/>
                </a:lnTo>
                <a:lnTo>
                  <a:pt x="16159146" y="150897"/>
                </a:lnTo>
                <a:lnTo>
                  <a:pt x="16122337" y="107983"/>
                </a:lnTo>
                <a:lnTo>
                  <a:pt x="16079446" y="71152"/>
                </a:lnTo>
                <a:lnTo>
                  <a:pt x="16031237" y="41172"/>
                </a:lnTo>
                <a:lnTo>
                  <a:pt x="15978476" y="18809"/>
                </a:lnTo>
                <a:lnTo>
                  <a:pt x="15921928" y="4830"/>
                </a:lnTo>
                <a:lnTo>
                  <a:pt x="158623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7"/>
                </a:lnTo>
                <a:lnTo>
                  <a:pt x="57039" y="57111"/>
                </a:lnTo>
                <a:lnTo>
                  <a:pt x="29188" y="92234"/>
                </a:lnTo>
                <a:lnTo>
                  <a:pt x="9935" y="133226"/>
                </a:lnTo>
                <a:lnTo>
                  <a:pt x="646" y="178718"/>
                </a:lnTo>
                <a:lnTo>
                  <a:pt x="0" y="194645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645"/>
                </a:lnTo>
                <a:lnTo>
                  <a:pt x="16224477" y="147957"/>
                </a:lnTo>
                <a:lnTo>
                  <a:pt x="16208394" y="105314"/>
                </a:lnTo>
                <a:lnTo>
                  <a:pt x="16183260" y="68082"/>
                </a:lnTo>
                <a:lnTo>
                  <a:pt x="16150440" y="37633"/>
                </a:lnTo>
                <a:lnTo>
                  <a:pt x="16111301" y="15334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7500"/>
              </a:lnSpc>
            </a:pPr>
            <a:r>
              <a:rPr spc="-140" dirty="0"/>
              <a:t>B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-325" dirty="0"/>
              <a:t>E</a:t>
            </a:r>
            <a:r>
              <a:rPr spc="-165" dirty="0"/>
              <a:t>F</a:t>
            </a:r>
            <a:r>
              <a:rPr spc="60" dirty="0"/>
              <a:t>IT</a:t>
            </a:r>
            <a:r>
              <a:rPr spc="-135" dirty="0"/>
              <a:t>S</a:t>
            </a:r>
            <a:r>
              <a:rPr spc="75" dirty="0"/>
              <a:t> O</a:t>
            </a:r>
            <a:r>
              <a:rPr spc="-215" dirty="0"/>
              <a:t>F</a:t>
            </a:r>
            <a:r>
              <a:rPr spc="75" dirty="0"/>
              <a:t> </a:t>
            </a:r>
            <a:r>
              <a:rPr spc="105" dirty="0"/>
              <a:t>A</a:t>
            </a:r>
            <a:r>
              <a:rPr spc="75" dirty="0"/>
              <a:t> T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225" dirty="0"/>
              <a:t>D</a:t>
            </a:r>
            <a:r>
              <a:rPr spc="-325" dirty="0"/>
              <a:t>E</a:t>
            </a:r>
            <a:r>
              <a:rPr spc="-110" dirty="0"/>
              <a:t>R</a:t>
            </a:r>
            <a:r>
              <a:rPr spc="75" dirty="0"/>
              <a:t> </a:t>
            </a:r>
            <a:r>
              <a:rPr spc="125" dirty="0"/>
              <a:t>M</a:t>
            </a:r>
            <a:r>
              <a:rPr spc="150" dirty="0"/>
              <a:t>A</a:t>
            </a:r>
            <a:r>
              <a:rPr spc="180" dirty="0"/>
              <a:t>N</a:t>
            </a:r>
            <a:r>
              <a:rPr spc="150" dirty="0"/>
              <a:t>A</a:t>
            </a:r>
            <a:r>
              <a:rPr spc="-190" dirty="0"/>
              <a:t>G</a:t>
            </a:r>
            <a:r>
              <a:rPr spc="-325" dirty="0"/>
              <a:t>E</a:t>
            </a:r>
            <a:r>
              <a:rPr spc="125" dirty="0"/>
              <a:t>M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30" dirty="0"/>
              <a:t>T</a:t>
            </a:r>
            <a:r>
              <a:rPr spc="10" dirty="0"/>
              <a:t> </a:t>
            </a:r>
            <a:r>
              <a:rPr spc="-90" dirty="0"/>
              <a:t>S</a:t>
            </a:r>
            <a:r>
              <a:rPr spc="-160" dirty="0"/>
              <a:t>Y</a:t>
            </a:r>
            <a:r>
              <a:rPr spc="-85" dirty="0"/>
              <a:t>S</a:t>
            </a:r>
            <a:r>
              <a:rPr spc="75" dirty="0"/>
              <a:t>T</a:t>
            </a:r>
            <a:r>
              <a:rPr spc="-325" dirty="0"/>
              <a:t>E</a:t>
            </a:r>
            <a:r>
              <a:rPr spc="80" dirty="0"/>
              <a:t>M</a:t>
            </a:r>
            <a:r>
              <a:rPr spc="75" dirty="0"/>
              <a:t> </a:t>
            </a:r>
            <a:r>
              <a:rPr spc="-165" dirty="0"/>
              <a:t>F</a:t>
            </a:r>
            <a:r>
              <a:rPr spc="75" dirty="0"/>
              <a:t>O</a:t>
            </a:r>
            <a:r>
              <a:rPr spc="-110" dirty="0"/>
              <a:t>R</a:t>
            </a:r>
            <a:r>
              <a:rPr spc="75" dirty="0"/>
              <a:t> T</a:t>
            </a:r>
            <a:r>
              <a:rPr spc="295" dirty="0"/>
              <a:t>H</a:t>
            </a:r>
            <a:r>
              <a:rPr spc="-370" dirty="0"/>
              <a:t>E</a:t>
            </a:r>
            <a:r>
              <a:rPr spc="75" dirty="0"/>
              <a:t> </a:t>
            </a:r>
            <a:r>
              <a:rPr spc="-140" dirty="0"/>
              <a:t>B</a:t>
            </a:r>
            <a:r>
              <a:rPr spc="50" dirty="0"/>
              <a:t>I</a:t>
            </a:r>
            <a:r>
              <a:rPr spc="225" dirty="0"/>
              <a:t>DD</a:t>
            </a:r>
            <a:r>
              <a:rPr spc="-325" dirty="0"/>
              <a:t>E</a:t>
            </a:r>
            <a:r>
              <a:rPr spc="-110" dirty="0"/>
              <a:t>R</a:t>
            </a: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78115" y="3114202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10">
                <a:moveTo>
                  <a:pt x="89794" y="0"/>
                </a:moveTo>
                <a:lnTo>
                  <a:pt x="78748" y="0"/>
                </a:lnTo>
                <a:lnTo>
                  <a:pt x="73243" y="548"/>
                </a:lnTo>
                <a:lnTo>
                  <a:pt x="37453" y="14203"/>
                </a:lnTo>
                <a:lnTo>
                  <a:pt x="32857" y="17251"/>
                </a:lnTo>
                <a:lnTo>
                  <a:pt x="8522" y="46878"/>
                </a:lnTo>
                <a:lnTo>
                  <a:pt x="6425" y="51998"/>
                </a:lnTo>
                <a:lnTo>
                  <a:pt x="4309" y="57119"/>
                </a:lnTo>
                <a:lnTo>
                  <a:pt x="2688" y="62362"/>
                </a:lnTo>
                <a:lnTo>
                  <a:pt x="548" y="73212"/>
                </a:lnTo>
                <a:lnTo>
                  <a:pt x="0" y="78699"/>
                </a:lnTo>
                <a:lnTo>
                  <a:pt x="0" y="89794"/>
                </a:lnTo>
                <a:lnTo>
                  <a:pt x="548" y="95280"/>
                </a:lnTo>
                <a:lnTo>
                  <a:pt x="2688" y="106131"/>
                </a:lnTo>
                <a:lnTo>
                  <a:pt x="4309" y="111373"/>
                </a:lnTo>
                <a:lnTo>
                  <a:pt x="6425" y="116494"/>
                </a:lnTo>
                <a:lnTo>
                  <a:pt x="8522" y="121615"/>
                </a:lnTo>
                <a:lnTo>
                  <a:pt x="11119" y="126491"/>
                </a:lnTo>
                <a:lnTo>
                  <a:pt x="14215" y="131063"/>
                </a:lnTo>
                <a:lnTo>
                  <a:pt x="17288" y="135696"/>
                </a:lnTo>
                <a:lnTo>
                  <a:pt x="46908" y="160019"/>
                </a:lnTo>
                <a:lnTo>
                  <a:pt x="52029" y="162092"/>
                </a:lnTo>
                <a:lnTo>
                  <a:pt x="57125" y="164226"/>
                </a:lnTo>
                <a:lnTo>
                  <a:pt x="62410" y="165811"/>
                </a:lnTo>
                <a:lnTo>
                  <a:pt x="73243" y="168005"/>
                </a:lnTo>
                <a:lnTo>
                  <a:pt x="78748" y="168493"/>
                </a:lnTo>
                <a:lnTo>
                  <a:pt x="89794" y="168493"/>
                </a:lnTo>
                <a:lnTo>
                  <a:pt x="95274" y="168005"/>
                </a:lnTo>
                <a:lnTo>
                  <a:pt x="106131" y="165811"/>
                </a:lnTo>
                <a:lnTo>
                  <a:pt x="111392" y="164226"/>
                </a:lnTo>
                <a:lnTo>
                  <a:pt x="116512" y="162092"/>
                </a:lnTo>
                <a:lnTo>
                  <a:pt x="121633" y="160019"/>
                </a:lnTo>
                <a:lnTo>
                  <a:pt x="151253" y="135696"/>
                </a:lnTo>
                <a:lnTo>
                  <a:pt x="154326" y="131063"/>
                </a:lnTo>
                <a:lnTo>
                  <a:pt x="157398" y="126491"/>
                </a:lnTo>
                <a:lnTo>
                  <a:pt x="168542" y="89794"/>
                </a:lnTo>
                <a:lnTo>
                  <a:pt x="168542" y="78699"/>
                </a:lnTo>
                <a:lnTo>
                  <a:pt x="157398" y="42062"/>
                </a:lnTo>
                <a:lnTo>
                  <a:pt x="131088" y="14203"/>
                </a:lnTo>
                <a:lnTo>
                  <a:pt x="126491" y="11094"/>
                </a:lnTo>
                <a:lnTo>
                  <a:pt x="95274" y="548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78115" y="4499896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10">
                <a:moveTo>
                  <a:pt x="89794" y="0"/>
                </a:moveTo>
                <a:lnTo>
                  <a:pt x="78748" y="0"/>
                </a:lnTo>
                <a:lnTo>
                  <a:pt x="73243" y="548"/>
                </a:lnTo>
                <a:lnTo>
                  <a:pt x="32857" y="17288"/>
                </a:lnTo>
                <a:lnTo>
                  <a:pt x="24688" y="24694"/>
                </a:lnTo>
                <a:lnTo>
                  <a:pt x="20762" y="28596"/>
                </a:lnTo>
                <a:lnTo>
                  <a:pt x="17288" y="32857"/>
                </a:lnTo>
                <a:lnTo>
                  <a:pt x="14215" y="37453"/>
                </a:lnTo>
                <a:lnTo>
                  <a:pt x="11119" y="42050"/>
                </a:lnTo>
                <a:lnTo>
                  <a:pt x="8522" y="46908"/>
                </a:lnTo>
                <a:lnTo>
                  <a:pt x="6425" y="52029"/>
                </a:lnTo>
                <a:lnTo>
                  <a:pt x="4309" y="57125"/>
                </a:lnTo>
                <a:lnTo>
                  <a:pt x="2688" y="62410"/>
                </a:lnTo>
                <a:lnTo>
                  <a:pt x="548" y="73243"/>
                </a:lnTo>
                <a:lnTo>
                  <a:pt x="0" y="78723"/>
                </a:lnTo>
                <a:lnTo>
                  <a:pt x="0" y="89794"/>
                </a:lnTo>
                <a:lnTo>
                  <a:pt x="548" y="95274"/>
                </a:lnTo>
                <a:lnTo>
                  <a:pt x="2688" y="106131"/>
                </a:lnTo>
                <a:lnTo>
                  <a:pt x="4309" y="111392"/>
                </a:lnTo>
                <a:lnTo>
                  <a:pt x="6425" y="116512"/>
                </a:lnTo>
                <a:lnTo>
                  <a:pt x="8522" y="121633"/>
                </a:lnTo>
                <a:lnTo>
                  <a:pt x="11119" y="126491"/>
                </a:lnTo>
                <a:lnTo>
                  <a:pt x="14215" y="131088"/>
                </a:lnTo>
                <a:lnTo>
                  <a:pt x="17288" y="135684"/>
                </a:lnTo>
                <a:lnTo>
                  <a:pt x="46908" y="159995"/>
                </a:lnTo>
                <a:lnTo>
                  <a:pt x="78748" y="168542"/>
                </a:lnTo>
                <a:lnTo>
                  <a:pt x="89794" y="168542"/>
                </a:lnTo>
                <a:lnTo>
                  <a:pt x="126491" y="157398"/>
                </a:lnTo>
                <a:lnTo>
                  <a:pt x="157398" y="126491"/>
                </a:lnTo>
                <a:lnTo>
                  <a:pt x="168542" y="89794"/>
                </a:lnTo>
                <a:lnTo>
                  <a:pt x="168542" y="78723"/>
                </a:lnTo>
                <a:lnTo>
                  <a:pt x="162110" y="52029"/>
                </a:lnTo>
                <a:lnTo>
                  <a:pt x="159995" y="46908"/>
                </a:lnTo>
                <a:lnTo>
                  <a:pt x="135678" y="17288"/>
                </a:lnTo>
                <a:lnTo>
                  <a:pt x="95274" y="548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78115" y="5885590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10">
                <a:moveTo>
                  <a:pt x="89794" y="0"/>
                </a:moveTo>
                <a:lnTo>
                  <a:pt x="78748" y="0"/>
                </a:lnTo>
                <a:lnTo>
                  <a:pt x="73243" y="548"/>
                </a:lnTo>
                <a:lnTo>
                  <a:pt x="32857" y="17288"/>
                </a:lnTo>
                <a:lnTo>
                  <a:pt x="14215" y="37459"/>
                </a:lnTo>
                <a:lnTo>
                  <a:pt x="11119" y="42056"/>
                </a:lnTo>
                <a:lnTo>
                  <a:pt x="8522" y="46914"/>
                </a:lnTo>
                <a:lnTo>
                  <a:pt x="6425" y="52035"/>
                </a:lnTo>
                <a:lnTo>
                  <a:pt x="4309" y="57125"/>
                </a:lnTo>
                <a:lnTo>
                  <a:pt x="2688" y="62416"/>
                </a:lnTo>
                <a:lnTo>
                  <a:pt x="548" y="73273"/>
                </a:lnTo>
                <a:lnTo>
                  <a:pt x="0" y="78748"/>
                </a:lnTo>
                <a:lnTo>
                  <a:pt x="0" y="89800"/>
                </a:lnTo>
                <a:lnTo>
                  <a:pt x="548" y="95298"/>
                </a:lnTo>
                <a:lnTo>
                  <a:pt x="2688" y="106137"/>
                </a:lnTo>
                <a:lnTo>
                  <a:pt x="4309" y="111422"/>
                </a:lnTo>
                <a:lnTo>
                  <a:pt x="6425" y="116518"/>
                </a:lnTo>
                <a:lnTo>
                  <a:pt x="8522" y="121633"/>
                </a:lnTo>
                <a:lnTo>
                  <a:pt x="11119" y="126491"/>
                </a:lnTo>
                <a:lnTo>
                  <a:pt x="14215" y="131088"/>
                </a:lnTo>
                <a:lnTo>
                  <a:pt x="17288" y="135684"/>
                </a:lnTo>
                <a:lnTo>
                  <a:pt x="20762" y="139945"/>
                </a:lnTo>
                <a:lnTo>
                  <a:pt x="24688" y="143853"/>
                </a:lnTo>
                <a:lnTo>
                  <a:pt x="28596" y="147785"/>
                </a:lnTo>
                <a:lnTo>
                  <a:pt x="62410" y="165829"/>
                </a:lnTo>
                <a:lnTo>
                  <a:pt x="78748" y="168548"/>
                </a:lnTo>
                <a:lnTo>
                  <a:pt x="89794" y="168548"/>
                </a:lnTo>
                <a:lnTo>
                  <a:pt x="126491" y="157404"/>
                </a:lnTo>
                <a:lnTo>
                  <a:pt x="157398" y="126491"/>
                </a:lnTo>
                <a:lnTo>
                  <a:pt x="162110" y="116518"/>
                </a:lnTo>
                <a:lnTo>
                  <a:pt x="164232" y="111422"/>
                </a:lnTo>
                <a:lnTo>
                  <a:pt x="165829" y="106137"/>
                </a:lnTo>
                <a:lnTo>
                  <a:pt x="166920" y="100705"/>
                </a:lnTo>
                <a:lnTo>
                  <a:pt x="167993" y="95298"/>
                </a:lnTo>
                <a:lnTo>
                  <a:pt x="168542" y="89800"/>
                </a:lnTo>
                <a:lnTo>
                  <a:pt x="168542" y="78748"/>
                </a:lnTo>
                <a:lnTo>
                  <a:pt x="162110" y="52035"/>
                </a:lnTo>
                <a:lnTo>
                  <a:pt x="159995" y="46914"/>
                </a:lnTo>
                <a:lnTo>
                  <a:pt x="135678" y="17288"/>
                </a:lnTo>
                <a:lnTo>
                  <a:pt x="95274" y="548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78115" y="6578443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09">
                <a:moveTo>
                  <a:pt x="89794" y="0"/>
                </a:moveTo>
                <a:lnTo>
                  <a:pt x="78748" y="0"/>
                </a:lnTo>
                <a:lnTo>
                  <a:pt x="73243" y="542"/>
                </a:lnTo>
                <a:lnTo>
                  <a:pt x="32857" y="17288"/>
                </a:lnTo>
                <a:lnTo>
                  <a:pt x="14215" y="37453"/>
                </a:lnTo>
                <a:lnTo>
                  <a:pt x="11119" y="42050"/>
                </a:lnTo>
                <a:lnTo>
                  <a:pt x="8522" y="46908"/>
                </a:lnTo>
                <a:lnTo>
                  <a:pt x="6425" y="52029"/>
                </a:lnTo>
                <a:lnTo>
                  <a:pt x="4309" y="57149"/>
                </a:lnTo>
                <a:lnTo>
                  <a:pt x="2688" y="62410"/>
                </a:lnTo>
                <a:lnTo>
                  <a:pt x="548" y="73267"/>
                </a:lnTo>
                <a:lnTo>
                  <a:pt x="0" y="78748"/>
                </a:lnTo>
                <a:lnTo>
                  <a:pt x="0" y="89818"/>
                </a:lnTo>
                <a:lnTo>
                  <a:pt x="548" y="95292"/>
                </a:lnTo>
                <a:lnTo>
                  <a:pt x="2688" y="106131"/>
                </a:lnTo>
                <a:lnTo>
                  <a:pt x="4309" y="111416"/>
                </a:lnTo>
                <a:lnTo>
                  <a:pt x="6425" y="116512"/>
                </a:lnTo>
                <a:lnTo>
                  <a:pt x="8522" y="121633"/>
                </a:lnTo>
                <a:lnTo>
                  <a:pt x="11119" y="126491"/>
                </a:lnTo>
                <a:lnTo>
                  <a:pt x="17288" y="135678"/>
                </a:lnTo>
                <a:lnTo>
                  <a:pt x="20762" y="139945"/>
                </a:lnTo>
                <a:lnTo>
                  <a:pt x="24688" y="143847"/>
                </a:lnTo>
                <a:lnTo>
                  <a:pt x="28596" y="147779"/>
                </a:lnTo>
                <a:lnTo>
                  <a:pt x="62410" y="165853"/>
                </a:lnTo>
                <a:lnTo>
                  <a:pt x="78748" y="168542"/>
                </a:lnTo>
                <a:lnTo>
                  <a:pt x="89794" y="168542"/>
                </a:lnTo>
                <a:lnTo>
                  <a:pt x="126491" y="157423"/>
                </a:lnTo>
                <a:lnTo>
                  <a:pt x="157398" y="126491"/>
                </a:lnTo>
                <a:lnTo>
                  <a:pt x="162110" y="116512"/>
                </a:lnTo>
                <a:lnTo>
                  <a:pt x="164232" y="111416"/>
                </a:lnTo>
                <a:lnTo>
                  <a:pt x="165829" y="106131"/>
                </a:lnTo>
                <a:lnTo>
                  <a:pt x="166920" y="100724"/>
                </a:lnTo>
                <a:lnTo>
                  <a:pt x="167993" y="95292"/>
                </a:lnTo>
                <a:lnTo>
                  <a:pt x="168542" y="89818"/>
                </a:lnTo>
                <a:lnTo>
                  <a:pt x="168542" y="78748"/>
                </a:lnTo>
                <a:lnTo>
                  <a:pt x="157398" y="42050"/>
                </a:lnTo>
                <a:lnTo>
                  <a:pt x="126491" y="11143"/>
                </a:lnTo>
                <a:lnTo>
                  <a:pt x="95274" y="542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78115" y="7271315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09">
                <a:moveTo>
                  <a:pt x="89794" y="0"/>
                </a:moveTo>
                <a:lnTo>
                  <a:pt x="78748" y="0"/>
                </a:lnTo>
                <a:lnTo>
                  <a:pt x="73243" y="524"/>
                </a:lnTo>
                <a:lnTo>
                  <a:pt x="32857" y="17263"/>
                </a:lnTo>
                <a:lnTo>
                  <a:pt x="14215" y="37429"/>
                </a:lnTo>
                <a:lnTo>
                  <a:pt x="11119" y="42025"/>
                </a:lnTo>
                <a:lnTo>
                  <a:pt x="8522" y="46884"/>
                </a:lnTo>
                <a:lnTo>
                  <a:pt x="6425" y="52004"/>
                </a:lnTo>
                <a:lnTo>
                  <a:pt x="4309" y="57125"/>
                </a:lnTo>
                <a:lnTo>
                  <a:pt x="2688" y="62386"/>
                </a:lnTo>
                <a:lnTo>
                  <a:pt x="548" y="73243"/>
                </a:lnTo>
                <a:lnTo>
                  <a:pt x="0" y="78723"/>
                </a:lnTo>
                <a:lnTo>
                  <a:pt x="0" y="89794"/>
                </a:lnTo>
                <a:lnTo>
                  <a:pt x="548" y="95274"/>
                </a:lnTo>
                <a:lnTo>
                  <a:pt x="2688" y="106131"/>
                </a:lnTo>
                <a:lnTo>
                  <a:pt x="4309" y="111392"/>
                </a:lnTo>
                <a:lnTo>
                  <a:pt x="6425" y="116488"/>
                </a:lnTo>
                <a:lnTo>
                  <a:pt x="8522" y="121609"/>
                </a:lnTo>
                <a:lnTo>
                  <a:pt x="11119" y="126467"/>
                </a:lnTo>
                <a:lnTo>
                  <a:pt x="14215" y="131063"/>
                </a:lnTo>
                <a:lnTo>
                  <a:pt x="17288" y="135660"/>
                </a:lnTo>
                <a:lnTo>
                  <a:pt x="46908" y="159995"/>
                </a:lnTo>
                <a:lnTo>
                  <a:pt x="78748" y="168517"/>
                </a:lnTo>
                <a:lnTo>
                  <a:pt x="89794" y="168517"/>
                </a:lnTo>
                <a:lnTo>
                  <a:pt x="126491" y="157398"/>
                </a:lnTo>
                <a:lnTo>
                  <a:pt x="157398" y="126467"/>
                </a:lnTo>
                <a:lnTo>
                  <a:pt x="162110" y="116488"/>
                </a:lnTo>
                <a:lnTo>
                  <a:pt x="164232" y="111392"/>
                </a:lnTo>
                <a:lnTo>
                  <a:pt x="165829" y="106131"/>
                </a:lnTo>
                <a:lnTo>
                  <a:pt x="166920" y="100699"/>
                </a:lnTo>
                <a:lnTo>
                  <a:pt x="167993" y="95274"/>
                </a:lnTo>
                <a:lnTo>
                  <a:pt x="168542" y="89794"/>
                </a:lnTo>
                <a:lnTo>
                  <a:pt x="168542" y="78723"/>
                </a:lnTo>
                <a:lnTo>
                  <a:pt x="157398" y="42025"/>
                </a:lnTo>
                <a:lnTo>
                  <a:pt x="126491" y="11119"/>
                </a:lnTo>
                <a:lnTo>
                  <a:pt x="95274" y="524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78115" y="8657008"/>
            <a:ext cx="168910" cy="168910"/>
          </a:xfrm>
          <a:custGeom>
            <a:avLst/>
            <a:gdLst/>
            <a:ahLst/>
            <a:cxnLst/>
            <a:rect l="l" t="t" r="r" b="b"/>
            <a:pathLst>
              <a:path w="168910" h="168909">
                <a:moveTo>
                  <a:pt x="89794" y="0"/>
                </a:moveTo>
                <a:lnTo>
                  <a:pt x="78748" y="0"/>
                </a:lnTo>
                <a:lnTo>
                  <a:pt x="73243" y="524"/>
                </a:lnTo>
                <a:lnTo>
                  <a:pt x="32857" y="17263"/>
                </a:lnTo>
                <a:lnTo>
                  <a:pt x="8522" y="46914"/>
                </a:lnTo>
                <a:lnTo>
                  <a:pt x="0" y="78723"/>
                </a:lnTo>
                <a:lnTo>
                  <a:pt x="0" y="89800"/>
                </a:lnTo>
                <a:lnTo>
                  <a:pt x="11119" y="126467"/>
                </a:lnTo>
                <a:lnTo>
                  <a:pt x="42050" y="157404"/>
                </a:lnTo>
                <a:lnTo>
                  <a:pt x="78748" y="168523"/>
                </a:lnTo>
                <a:lnTo>
                  <a:pt x="89794" y="168523"/>
                </a:lnTo>
                <a:lnTo>
                  <a:pt x="126491" y="157404"/>
                </a:lnTo>
                <a:lnTo>
                  <a:pt x="157398" y="126467"/>
                </a:lnTo>
                <a:lnTo>
                  <a:pt x="168542" y="89800"/>
                </a:lnTo>
                <a:lnTo>
                  <a:pt x="168542" y="78723"/>
                </a:lnTo>
                <a:lnTo>
                  <a:pt x="157398" y="42056"/>
                </a:lnTo>
                <a:lnTo>
                  <a:pt x="126491" y="11119"/>
                </a:lnTo>
                <a:lnTo>
                  <a:pt x="8979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64788" y="2954455"/>
            <a:ext cx="14839315" cy="6760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30175">
              <a:lnSpc>
                <a:spcPct val="116599"/>
              </a:lnSpc>
            </a:pPr>
            <a:r>
              <a:rPr sz="3900" spc="160" dirty="0">
                <a:latin typeface="Tahoma"/>
                <a:cs typeface="Tahoma"/>
              </a:rPr>
              <a:t>F</a:t>
            </a:r>
            <a:r>
              <a:rPr sz="3900" spc="80" dirty="0">
                <a:latin typeface="Tahoma"/>
                <a:cs typeface="Tahoma"/>
              </a:rPr>
              <a:t>o</a:t>
            </a:r>
            <a:r>
              <a:rPr sz="3900" spc="50" dirty="0">
                <a:latin typeface="Tahoma"/>
                <a:cs typeface="Tahoma"/>
              </a:rPr>
              <a:t>r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140" dirty="0">
                <a:latin typeface="Tahoma"/>
                <a:cs typeface="Tahoma"/>
              </a:rPr>
              <a:t>c</a:t>
            </a:r>
            <a:r>
              <a:rPr sz="3900" spc="120" dirty="0">
                <a:latin typeface="Tahoma"/>
                <a:cs typeface="Tahoma"/>
              </a:rPr>
              <a:t>o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215" dirty="0">
                <a:latin typeface="Tahoma"/>
                <a:cs typeface="Tahoma"/>
              </a:rPr>
              <a:t>g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80" dirty="0">
                <a:latin typeface="Tahoma"/>
                <a:cs typeface="Tahoma"/>
              </a:rPr>
              <a:t>te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60" dirty="0">
                <a:latin typeface="Tahoma"/>
                <a:cs typeface="Tahoma"/>
              </a:rPr>
              <a:t>e</a:t>
            </a:r>
            <a:r>
              <a:rPr sz="3900" spc="35" dirty="0">
                <a:latin typeface="Tahoma"/>
                <a:cs typeface="Tahoma"/>
              </a:rPr>
              <a:t>r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140" dirty="0">
                <a:latin typeface="Tahoma"/>
                <a:cs typeface="Tahoma"/>
              </a:rPr>
              <a:t>c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30" dirty="0">
                <a:latin typeface="Tahoma"/>
                <a:cs typeface="Tahoma"/>
              </a:rPr>
              <a:t>l</a:t>
            </a:r>
            <a:r>
              <a:rPr sz="3900" spc="135" dirty="0">
                <a:latin typeface="Tahoma"/>
                <a:cs typeface="Tahoma"/>
              </a:rPr>
              <a:t>y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125" dirty="0">
                <a:latin typeface="Tahoma"/>
                <a:cs typeface="Tahoma"/>
              </a:rPr>
              <a:t>ou</a:t>
            </a:r>
            <a:r>
              <a:rPr sz="3900" spc="120" dirty="0">
                <a:latin typeface="Tahoma"/>
                <a:cs typeface="Tahoma"/>
              </a:rPr>
              <a:t>g</a:t>
            </a:r>
            <a:r>
              <a:rPr sz="3900" spc="105" dirty="0">
                <a:latin typeface="Tahoma"/>
                <a:cs typeface="Tahoma"/>
              </a:rPr>
              <a:t>h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80" dirty="0">
                <a:latin typeface="Tahoma"/>
                <a:cs typeface="Tahoma"/>
              </a:rPr>
              <a:t>u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25" dirty="0">
                <a:latin typeface="Tahoma"/>
                <a:cs typeface="Tahoma"/>
              </a:rPr>
              <a:t>r</a:t>
            </a:r>
            <a:r>
              <a:rPr sz="3900" spc="10" dirty="0">
                <a:latin typeface="Tahoma"/>
                <a:cs typeface="Tahoma"/>
              </a:rPr>
              <a:t>i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215" dirty="0">
                <a:latin typeface="Tahoma"/>
                <a:cs typeface="Tahoma"/>
              </a:rPr>
              <a:t>g</a:t>
            </a:r>
            <a:r>
              <a:rPr sz="3900" spc="120" dirty="0">
                <a:latin typeface="Tahoma"/>
                <a:cs typeface="Tahoma"/>
              </a:rPr>
              <a:t> </a:t>
            </a:r>
            <a:r>
              <a:rPr sz="3900" spc="85" dirty="0">
                <a:latin typeface="Tahoma"/>
                <a:cs typeface="Tahoma"/>
              </a:rPr>
              <a:t>to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80" dirty="0">
                <a:latin typeface="Tahoma"/>
                <a:cs typeface="Tahoma"/>
              </a:rPr>
              <a:t>te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50" dirty="0">
                <a:latin typeface="Tahoma"/>
                <a:cs typeface="Tahoma"/>
              </a:rPr>
              <a:t>er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105" dirty="0">
                <a:latin typeface="Tahoma"/>
                <a:cs typeface="Tahoma"/>
              </a:rPr>
              <a:t>o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300" dirty="0">
                <a:latin typeface="Tahoma"/>
                <a:cs typeface="Tahoma"/>
              </a:rPr>
              <a:t>a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30" dirty="0">
                <a:latin typeface="Tahoma"/>
                <a:cs typeface="Tahoma"/>
              </a:rPr>
              <a:t>es</a:t>
            </a:r>
            <a:endParaRPr sz="3900">
              <a:latin typeface="Tahoma"/>
              <a:cs typeface="Tahoma"/>
            </a:endParaRPr>
          </a:p>
          <a:p>
            <a:pPr marL="12700" marR="555625">
              <a:lnSpc>
                <a:spcPct val="116599"/>
              </a:lnSpc>
            </a:pPr>
            <a:r>
              <a:rPr sz="3900" spc="-195" dirty="0">
                <a:latin typeface="Tahoma"/>
                <a:cs typeface="Tahoma"/>
              </a:rPr>
              <a:t>It </a:t>
            </a:r>
            <a:r>
              <a:rPr sz="3900" spc="140" dirty="0">
                <a:latin typeface="Tahoma"/>
                <a:cs typeface="Tahoma"/>
              </a:rPr>
              <a:t>c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70" dirty="0">
                <a:latin typeface="Tahoma"/>
                <a:cs typeface="Tahoma"/>
              </a:rPr>
              <a:t>rve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80" dirty="0">
                <a:latin typeface="Tahoma"/>
                <a:cs typeface="Tahoma"/>
              </a:rPr>
              <a:t>ta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of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k</a:t>
            </a:r>
            <a:r>
              <a:rPr sz="3900" spc="95" dirty="0">
                <a:latin typeface="Tahoma"/>
                <a:cs typeface="Tahoma"/>
              </a:rPr>
              <a:t>ey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70" dirty="0">
                <a:latin typeface="Tahoma"/>
                <a:cs typeface="Tahoma"/>
              </a:rPr>
              <a:t>f</a:t>
            </a:r>
            <a:r>
              <a:rPr sz="3900" spc="120" dirty="0">
                <a:latin typeface="Tahoma"/>
                <a:cs typeface="Tahoma"/>
              </a:rPr>
              <a:t>o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60" dirty="0">
                <a:latin typeface="Tahoma"/>
                <a:cs typeface="Tahoma"/>
              </a:rPr>
              <a:t>t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on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-125" dirty="0">
                <a:latin typeface="Tahoma"/>
                <a:cs typeface="Tahoma"/>
              </a:rPr>
              <a:t>.g.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50" dirty="0">
                <a:latin typeface="Tahoma"/>
                <a:cs typeface="Tahoma"/>
              </a:rPr>
              <a:t>t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150" dirty="0">
                <a:latin typeface="Tahoma"/>
                <a:cs typeface="Tahoma"/>
              </a:rPr>
              <a:t>x</a:t>
            </a:r>
            <a:r>
              <a:rPr sz="3900" spc="-114" dirty="0">
                <a:latin typeface="Tahoma"/>
                <a:cs typeface="Tahoma"/>
              </a:rPr>
              <a:t>t,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105" dirty="0">
                <a:latin typeface="Tahoma"/>
                <a:cs typeface="Tahoma"/>
              </a:rPr>
              <a:t>h</a:t>
            </a:r>
            <a:r>
              <a:rPr sz="3900" spc="100" dirty="0">
                <a:latin typeface="Tahoma"/>
                <a:cs typeface="Tahoma"/>
              </a:rPr>
              <a:t>o</a:t>
            </a:r>
            <a:r>
              <a:rPr sz="3900" spc="135" dirty="0">
                <a:latin typeface="Tahoma"/>
                <a:cs typeface="Tahoma"/>
              </a:rPr>
              <a:t>to</a:t>
            </a:r>
            <a:r>
              <a:rPr sz="3900" spc="130" dirty="0">
                <a:latin typeface="Tahoma"/>
                <a:cs typeface="Tahoma"/>
              </a:rPr>
              <a:t>s</a:t>
            </a:r>
            <a:r>
              <a:rPr sz="3900" spc="-285" dirty="0">
                <a:latin typeface="Tahoma"/>
                <a:cs typeface="Tahoma"/>
              </a:rPr>
              <a:t>,</a:t>
            </a:r>
            <a:r>
              <a:rPr sz="3900" spc="-295" dirty="0">
                <a:latin typeface="Tahoma"/>
                <a:cs typeface="Tahoma"/>
              </a:rPr>
              <a:t> </a:t>
            </a:r>
            <a:r>
              <a:rPr sz="3900" spc="125" dirty="0">
                <a:latin typeface="Tahoma"/>
                <a:cs typeface="Tahoma"/>
              </a:rPr>
              <a:t>g</a:t>
            </a:r>
            <a:r>
              <a:rPr sz="3900" spc="75" dirty="0">
                <a:latin typeface="Tahoma"/>
                <a:cs typeface="Tahoma"/>
              </a:rPr>
              <a:t>r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etc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60" dirty="0">
                <a:latin typeface="Tahoma"/>
                <a:cs typeface="Tahoma"/>
              </a:rPr>
              <a:t>t</a:t>
            </a:r>
            <a:r>
              <a:rPr sz="3900" spc="210" dirty="0">
                <a:latin typeface="Tahoma"/>
                <a:cs typeface="Tahoma"/>
              </a:rPr>
              <a:t>ha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125" dirty="0">
                <a:latin typeface="Tahoma"/>
                <a:cs typeface="Tahoma"/>
              </a:rPr>
              <a:t>ed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85" dirty="0">
                <a:latin typeface="Tahoma"/>
                <a:cs typeface="Tahoma"/>
              </a:rPr>
              <a:t>to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85" dirty="0">
                <a:latin typeface="Tahoma"/>
                <a:cs typeface="Tahoma"/>
              </a:rPr>
              <a:t>b</a:t>
            </a:r>
            <a:r>
              <a:rPr sz="3900" spc="85" dirty="0">
                <a:latin typeface="Tahoma"/>
                <a:cs typeface="Tahoma"/>
              </a:rPr>
              <a:t>u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35" dirty="0">
                <a:latin typeface="Tahoma"/>
                <a:cs typeface="Tahoma"/>
              </a:rPr>
              <a:t>l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85" dirty="0">
                <a:latin typeface="Tahoma"/>
                <a:cs typeface="Tahoma"/>
              </a:rPr>
              <a:t>to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85" dirty="0">
                <a:latin typeface="Tahoma"/>
                <a:cs typeface="Tahoma"/>
              </a:rPr>
              <a:t>b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80" dirty="0">
                <a:latin typeface="Tahoma"/>
                <a:cs typeface="Tahoma"/>
              </a:rPr>
              <a:t>u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on</a:t>
            </a:r>
            <a:r>
              <a:rPr sz="3900" spc="60" dirty="0">
                <a:latin typeface="Tahoma"/>
                <a:cs typeface="Tahoma"/>
              </a:rPr>
              <a:t> </a:t>
            </a:r>
            <a:r>
              <a:rPr sz="3900" spc="400" dirty="0">
                <a:latin typeface="Tahoma"/>
                <a:cs typeface="Tahoma"/>
              </a:rPr>
              <a:t>P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95" dirty="0">
                <a:latin typeface="Tahoma"/>
                <a:cs typeface="Tahoma"/>
              </a:rPr>
              <a:t>ev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o</a:t>
            </a:r>
            <a:r>
              <a:rPr sz="3900" spc="100" dirty="0">
                <a:latin typeface="Tahoma"/>
                <a:cs typeface="Tahoma"/>
              </a:rPr>
              <a:t>u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30" dirty="0">
                <a:latin typeface="Tahoma"/>
                <a:cs typeface="Tahoma"/>
              </a:rPr>
              <a:t>l</a:t>
            </a:r>
            <a:r>
              <a:rPr sz="3900" spc="35" dirty="0">
                <a:latin typeface="Tahoma"/>
                <a:cs typeface="Tahoma"/>
              </a:rPr>
              <a:t>l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5" dirty="0">
                <a:latin typeface="Tahoma"/>
                <a:cs typeface="Tahoma"/>
              </a:rPr>
              <a:t>ke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5" dirty="0">
                <a:latin typeface="Tahoma"/>
                <a:cs typeface="Tahoma"/>
              </a:rPr>
              <a:t>o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35" dirty="0">
                <a:latin typeface="Tahoma"/>
                <a:cs typeface="Tahoma"/>
              </a:rPr>
              <a:t>l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for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70" dirty="0">
                <a:latin typeface="Tahoma"/>
                <a:cs typeface="Tahoma"/>
              </a:rPr>
              <a:t>f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65" dirty="0">
                <a:latin typeface="Tahoma"/>
                <a:cs typeface="Tahoma"/>
              </a:rPr>
              <a:t>re</a:t>
            </a:r>
            <a:r>
              <a:rPr sz="3900" spc="80" dirty="0">
                <a:latin typeface="Tahoma"/>
                <a:cs typeface="Tahoma"/>
              </a:rPr>
              <a:t>n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80" dirty="0">
                <a:latin typeface="Tahoma"/>
                <a:cs typeface="Tahoma"/>
              </a:rPr>
              <a:t>e</a:t>
            </a:r>
            <a:endParaRPr sz="3900">
              <a:latin typeface="Tahoma"/>
              <a:cs typeface="Tahoma"/>
            </a:endParaRPr>
          </a:p>
          <a:p>
            <a:pPr marL="12700" marR="981075" algn="just">
              <a:lnSpc>
                <a:spcPct val="116599"/>
              </a:lnSpc>
            </a:pPr>
            <a:r>
              <a:rPr sz="3900" spc="254" dirty="0">
                <a:latin typeface="Tahoma"/>
                <a:cs typeface="Tahoma"/>
              </a:rPr>
              <a:t>D</a:t>
            </a:r>
            <a:r>
              <a:rPr sz="3900" spc="140" dirty="0">
                <a:latin typeface="Tahoma"/>
                <a:cs typeface="Tahoma"/>
              </a:rPr>
              <a:t>eta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35" dirty="0">
                <a:latin typeface="Tahoma"/>
                <a:cs typeface="Tahoma"/>
              </a:rPr>
              <a:t>l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120" dirty="0">
                <a:latin typeface="Tahoma"/>
                <a:cs typeface="Tahoma"/>
              </a:rPr>
              <a:t>e</a:t>
            </a:r>
            <a:r>
              <a:rPr sz="3900" spc="100" dirty="0">
                <a:latin typeface="Tahoma"/>
                <a:cs typeface="Tahoma"/>
              </a:rPr>
              <a:t>c</a:t>
            </a:r>
            <a:r>
              <a:rPr sz="3900" spc="80" dirty="0">
                <a:latin typeface="Tahoma"/>
                <a:cs typeface="Tahoma"/>
              </a:rPr>
              <a:t>o</a:t>
            </a:r>
            <a:r>
              <a:rPr sz="3900" spc="50" dirty="0">
                <a:latin typeface="Tahoma"/>
                <a:cs typeface="Tahoma"/>
              </a:rPr>
              <a:t>r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k</a:t>
            </a:r>
            <a:r>
              <a:rPr sz="3900" spc="125" dirty="0">
                <a:latin typeface="Tahoma"/>
                <a:cs typeface="Tahoma"/>
              </a:rPr>
              <a:t>ep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of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95" dirty="0">
                <a:latin typeface="Tahoma"/>
                <a:cs typeface="Tahoma"/>
              </a:rPr>
              <a:t>im</a:t>
            </a:r>
            <a:r>
              <a:rPr sz="3900" spc="130" dirty="0">
                <a:latin typeface="Tahoma"/>
                <a:cs typeface="Tahoma"/>
              </a:rPr>
              <a:t>es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50" dirty="0">
                <a:latin typeface="Tahoma"/>
                <a:cs typeface="Tahoma"/>
              </a:rPr>
              <a:t>nd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50" dirty="0">
                <a:latin typeface="Tahoma"/>
                <a:cs typeface="Tahoma"/>
              </a:rPr>
              <a:t>t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of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130" dirty="0">
                <a:latin typeface="Tahoma"/>
                <a:cs typeface="Tahoma"/>
              </a:rPr>
              <a:t>ub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200" dirty="0">
                <a:latin typeface="Tahoma"/>
                <a:cs typeface="Tahoma"/>
              </a:rPr>
              <a:t>ss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20" dirty="0">
                <a:latin typeface="Tahoma"/>
                <a:cs typeface="Tahoma"/>
              </a:rPr>
              <a:t>o</a:t>
            </a:r>
            <a:r>
              <a:rPr sz="3900" spc="155" dirty="0">
                <a:latin typeface="Tahoma"/>
                <a:cs typeface="Tahoma"/>
              </a:rPr>
              <a:t>ns</a:t>
            </a:r>
            <a:r>
              <a:rPr sz="3900" spc="95" dirty="0">
                <a:latin typeface="Tahoma"/>
                <a:cs typeface="Tahoma"/>
              </a:rPr>
              <a:t> </a:t>
            </a:r>
            <a:r>
              <a:rPr sz="3900" spc="135" dirty="0">
                <a:latin typeface="Tahoma"/>
                <a:cs typeface="Tahoma"/>
              </a:rPr>
              <a:t>Le</a:t>
            </a:r>
            <a:r>
              <a:rPr sz="3900" spc="204" dirty="0">
                <a:latin typeface="Tahoma"/>
                <a:cs typeface="Tahoma"/>
              </a:rPr>
              <a:t>ss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50" dirty="0">
                <a:latin typeface="Tahoma"/>
                <a:cs typeface="Tahoma"/>
              </a:rPr>
              <a:t>ti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120" dirty="0">
                <a:latin typeface="Tahoma"/>
                <a:cs typeface="Tahoma"/>
              </a:rPr>
              <a:t>eed</a:t>
            </a:r>
            <a:r>
              <a:rPr sz="3900" spc="125" dirty="0">
                <a:latin typeface="Tahoma"/>
                <a:cs typeface="Tahoma"/>
              </a:rPr>
              <a:t>ed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215" dirty="0">
                <a:latin typeface="Tahoma"/>
                <a:cs typeface="Tahoma"/>
              </a:rPr>
              <a:t>g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f</a:t>
            </a:r>
            <a:r>
              <a:rPr sz="3900" spc="120" dirty="0">
                <a:latin typeface="Tahoma"/>
                <a:cs typeface="Tahoma"/>
              </a:rPr>
              <a:t>o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60" dirty="0">
                <a:latin typeface="Tahoma"/>
                <a:cs typeface="Tahoma"/>
              </a:rPr>
              <a:t>t</a:t>
            </a:r>
            <a:r>
              <a:rPr sz="3900" spc="80" dirty="0">
                <a:latin typeface="Tahoma"/>
                <a:cs typeface="Tahoma"/>
              </a:rPr>
              <a:t>he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35" dirty="0">
                <a:latin typeface="Tahoma"/>
                <a:cs typeface="Tahoma"/>
              </a:rPr>
              <a:t>l</a:t>
            </a:r>
            <a:r>
              <a:rPr sz="3900" spc="75" dirty="0">
                <a:latin typeface="Tahoma"/>
                <a:cs typeface="Tahoma"/>
              </a:rPr>
              <a:t>e</a:t>
            </a:r>
            <a:r>
              <a:rPr sz="3900" spc="135" dirty="0">
                <a:latin typeface="Tahoma"/>
                <a:cs typeface="Tahoma"/>
              </a:rPr>
              <a:t>v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00" dirty="0">
                <a:latin typeface="Tahoma"/>
                <a:cs typeface="Tahoma"/>
              </a:rPr>
              <a:t>nf</a:t>
            </a:r>
            <a:r>
              <a:rPr sz="3900" spc="80" dirty="0">
                <a:latin typeface="Tahoma"/>
                <a:cs typeface="Tahoma"/>
              </a:rPr>
              <a:t>o</a:t>
            </a:r>
            <a:r>
              <a:rPr sz="3900" spc="50" dirty="0">
                <a:latin typeface="Tahoma"/>
                <a:cs typeface="Tahoma"/>
              </a:rPr>
              <a:t>r</a:t>
            </a:r>
            <a:r>
              <a:rPr sz="3900" spc="155" dirty="0">
                <a:latin typeface="Tahoma"/>
                <a:cs typeface="Tahoma"/>
              </a:rPr>
              <a:t>m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05" dirty="0">
                <a:latin typeface="Tahoma"/>
                <a:cs typeface="Tahoma"/>
              </a:rPr>
              <a:t>on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0" dirty="0">
                <a:latin typeface="Tahoma"/>
                <a:cs typeface="Tahoma"/>
              </a:rPr>
              <a:t>n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105" dirty="0">
                <a:latin typeface="Tahoma"/>
                <a:cs typeface="Tahoma"/>
              </a:rPr>
              <a:t> 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180" dirty="0">
                <a:latin typeface="Tahoma"/>
                <a:cs typeface="Tahoma"/>
              </a:rPr>
              <a:t>ta</a:t>
            </a:r>
            <a:r>
              <a:rPr sz="3900" spc="50" dirty="0">
                <a:latin typeface="Tahoma"/>
                <a:cs typeface="Tahoma"/>
              </a:rPr>
              <a:t>t</a:t>
            </a:r>
            <a:r>
              <a:rPr sz="3900" spc="80" dirty="0">
                <a:latin typeface="Tahoma"/>
                <a:cs typeface="Tahoma"/>
              </a:rPr>
              <a:t>utory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for</a:t>
            </a:r>
            <a:r>
              <a:rPr sz="3900" spc="125" dirty="0">
                <a:latin typeface="Tahoma"/>
                <a:cs typeface="Tahoma"/>
              </a:rPr>
              <a:t>m</a:t>
            </a:r>
            <a:r>
              <a:rPr sz="3900" spc="204" dirty="0">
                <a:latin typeface="Tahoma"/>
                <a:cs typeface="Tahoma"/>
              </a:rPr>
              <a:t>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0" dirty="0">
                <a:latin typeface="Tahoma"/>
                <a:cs typeface="Tahoma"/>
              </a:rPr>
              <a:t>a</a:t>
            </a:r>
            <a:r>
              <a:rPr sz="3900" spc="150" dirty="0">
                <a:latin typeface="Tahoma"/>
                <a:cs typeface="Tahoma"/>
              </a:rPr>
              <a:t>nd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35" dirty="0">
                <a:latin typeface="Tahoma"/>
                <a:cs typeface="Tahoma"/>
              </a:rPr>
              <a:t>ttac</a:t>
            </a:r>
            <a:r>
              <a:rPr sz="3900" spc="130" dirty="0">
                <a:latin typeface="Tahoma"/>
                <a:cs typeface="Tahoma"/>
              </a:rPr>
              <a:t>hm</a:t>
            </a:r>
            <a:r>
              <a:rPr sz="3900" spc="80" dirty="0">
                <a:latin typeface="Tahoma"/>
                <a:cs typeface="Tahoma"/>
              </a:rPr>
              <a:t>en</a:t>
            </a:r>
            <a:r>
              <a:rPr sz="3900" spc="135" dirty="0">
                <a:latin typeface="Tahoma"/>
                <a:cs typeface="Tahoma"/>
              </a:rPr>
              <a:t>ts</a:t>
            </a:r>
            <a:endParaRPr sz="3900">
              <a:latin typeface="Tahoma"/>
              <a:cs typeface="Tahoma"/>
            </a:endParaRPr>
          </a:p>
          <a:p>
            <a:pPr marL="12700" marR="248285">
              <a:lnSpc>
                <a:spcPct val="116599"/>
              </a:lnSpc>
            </a:pPr>
            <a:r>
              <a:rPr sz="3900" spc="220" dirty="0">
                <a:latin typeface="Tahoma"/>
                <a:cs typeface="Tahoma"/>
              </a:rPr>
              <a:t>O</a:t>
            </a:r>
            <a:r>
              <a:rPr sz="3900" spc="165" dirty="0">
                <a:latin typeface="Tahoma"/>
                <a:cs typeface="Tahoma"/>
              </a:rPr>
              <a:t>n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30" dirty="0">
                <a:latin typeface="Tahoma"/>
                <a:cs typeface="Tahoma"/>
              </a:rPr>
              <a:t>l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40" dirty="0">
                <a:latin typeface="Tahoma"/>
                <a:cs typeface="Tahoma"/>
              </a:rPr>
              <a:t>c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515" dirty="0">
                <a:latin typeface="Tahoma"/>
                <a:cs typeface="Tahoma"/>
              </a:rPr>
              <a:t>w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55" dirty="0">
                <a:latin typeface="Tahoma"/>
                <a:cs typeface="Tahoma"/>
              </a:rPr>
              <a:t>ere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35" dirty="0">
                <a:latin typeface="Tahoma"/>
                <a:cs typeface="Tahoma"/>
              </a:rPr>
              <a:t>y</a:t>
            </a:r>
            <a:r>
              <a:rPr sz="3900" spc="105" dirty="0">
                <a:latin typeface="Tahoma"/>
                <a:cs typeface="Tahoma"/>
              </a:rPr>
              <a:t>ou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05" dirty="0">
                <a:latin typeface="Tahoma"/>
                <a:cs typeface="Tahoma"/>
              </a:rPr>
              <a:t>n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180" dirty="0">
                <a:latin typeface="Tahoma"/>
                <a:cs typeface="Tahoma"/>
              </a:rPr>
              <a:t>ea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105" dirty="0">
                <a:latin typeface="Tahoma"/>
                <a:cs typeface="Tahoma"/>
              </a:rPr>
              <a:t>h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f</a:t>
            </a:r>
            <a:r>
              <a:rPr sz="3900" spc="120" dirty="0">
                <a:latin typeface="Tahoma"/>
                <a:cs typeface="Tahoma"/>
              </a:rPr>
              <a:t>o</a:t>
            </a:r>
            <a:r>
              <a:rPr sz="3900" spc="10" dirty="0">
                <a:latin typeface="Tahoma"/>
                <a:cs typeface="Tahoma"/>
              </a:rPr>
              <a:t>r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140" dirty="0">
                <a:latin typeface="Tahoma"/>
                <a:cs typeface="Tahoma"/>
              </a:rPr>
              <a:t>e</a:t>
            </a:r>
            <a:r>
              <a:rPr sz="3900" spc="114" dirty="0">
                <a:latin typeface="Tahoma"/>
                <a:cs typeface="Tahoma"/>
              </a:rPr>
              <a:t>s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p</a:t>
            </a:r>
            <a:r>
              <a:rPr sz="3900" spc="5" dirty="0">
                <a:latin typeface="Tahoma"/>
                <a:cs typeface="Tahoma"/>
              </a:rPr>
              <a:t>r</a:t>
            </a:r>
            <a:r>
              <a:rPr sz="3900" spc="305" dirty="0">
                <a:latin typeface="Tahoma"/>
                <a:cs typeface="Tahoma"/>
              </a:rPr>
              <a:t>a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65" dirty="0">
                <a:latin typeface="Tahoma"/>
                <a:cs typeface="Tahoma"/>
              </a:rPr>
              <a:t>t</a:t>
            </a:r>
            <a:r>
              <a:rPr sz="3900" spc="35" dirty="0">
                <a:latin typeface="Tahoma"/>
                <a:cs typeface="Tahoma"/>
              </a:rPr>
              <a:t>i</a:t>
            </a:r>
            <a:r>
              <a:rPr sz="3900" spc="135" dirty="0">
                <a:latin typeface="Tahoma"/>
                <a:cs typeface="Tahoma"/>
              </a:rPr>
              <a:t>c</a:t>
            </a:r>
            <a:r>
              <a:rPr sz="3900" spc="130" dirty="0">
                <a:latin typeface="Tahoma"/>
                <a:cs typeface="Tahoma"/>
              </a:rPr>
              <a:t>es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85" dirty="0">
                <a:latin typeface="Tahoma"/>
                <a:cs typeface="Tahoma"/>
              </a:rPr>
              <a:t>to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40" dirty="0">
                <a:latin typeface="Tahoma"/>
                <a:cs typeface="Tahoma"/>
              </a:rPr>
              <a:t>r</a:t>
            </a:r>
            <a:r>
              <a:rPr sz="3900" spc="55" dirty="0">
                <a:latin typeface="Tahoma"/>
                <a:cs typeface="Tahoma"/>
              </a:rPr>
              <a:t>e</a:t>
            </a:r>
            <a:r>
              <a:rPr sz="3900" spc="265" dirty="0">
                <a:latin typeface="Tahoma"/>
                <a:cs typeface="Tahoma"/>
              </a:rPr>
              <a:t>-</a:t>
            </a:r>
            <a:r>
              <a:rPr sz="3900" spc="80" dirty="0">
                <a:latin typeface="Tahoma"/>
                <a:cs typeface="Tahoma"/>
              </a:rPr>
              <a:t>u</a:t>
            </a:r>
            <a:r>
              <a:rPr sz="3900" spc="200" dirty="0">
                <a:latin typeface="Tahoma"/>
                <a:cs typeface="Tahoma"/>
              </a:rPr>
              <a:t>s</a:t>
            </a:r>
            <a:r>
              <a:rPr sz="3900" spc="80" dirty="0">
                <a:latin typeface="Tahoma"/>
                <a:cs typeface="Tahoma"/>
              </a:rPr>
              <a:t>e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70" dirty="0">
                <a:latin typeface="Tahoma"/>
                <a:cs typeface="Tahoma"/>
              </a:rPr>
              <a:t>for</a:t>
            </a:r>
            <a:r>
              <a:rPr sz="3900" spc="45" dirty="0">
                <a:latin typeface="Tahoma"/>
                <a:cs typeface="Tahoma"/>
              </a:rPr>
              <a:t> </a:t>
            </a:r>
            <a:r>
              <a:rPr sz="3900" spc="85" dirty="0">
                <a:latin typeface="Tahoma"/>
                <a:cs typeface="Tahoma"/>
              </a:rPr>
              <a:t>ot</a:t>
            </a:r>
            <a:r>
              <a:rPr sz="3900" spc="100" dirty="0">
                <a:latin typeface="Tahoma"/>
                <a:cs typeface="Tahoma"/>
              </a:rPr>
              <a:t>h</a:t>
            </a:r>
            <a:r>
              <a:rPr sz="3900" spc="50" dirty="0">
                <a:latin typeface="Tahoma"/>
                <a:cs typeface="Tahoma"/>
              </a:rPr>
              <a:t>er</a:t>
            </a:r>
            <a:r>
              <a:rPr sz="3900" spc="-195" dirty="0">
                <a:latin typeface="Tahoma"/>
                <a:cs typeface="Tahoma"/>
              </a:rPr>
              <a:t> </a:t>
            </a:r>
            <a:r>
              <a:rPr sz="3900" spc="190" dirty="0">
                <a:latin typeface="Tahoma"/>
                <a:cs typeface="Tahoma"/>
              </a:rPr>
              <a:t>b</a:t>
            </a:r>
            <a:r>
              <a:rPr sz="3900" spc="30" dirty="0">
                <a:latin typeface="Tahoma"/>
                <a:cs typeface="Tahoma"/>
              </a:rPr>
              <a:t>i</a:t>
            </a:r>
            <a:r>
              <a:rPr sz="3900" spc="190" dirty="0">
                <a:latin typeface="Tahoma"/>
                <a:cs typeface="Tahoma"/>
              </a:rPr>
              <a:t>d</a:t>
            </a:r>
            <a:r>
              <a:rPr sz="3900" spc="204" dirty="0">
                <a:latin typeface="Tahoma"/>
                <a:cs typeface="Tahoma"/>
              </a:rPr>
              <a:t>s</a:t>
            </a:r>
            <a:endParaRPr sz="39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864" y="2412918"/>
            <a:ext cx="16230600" cy="7201534"/>
          </a:xfrm>
          <a:custGeom>
            <a:avLst/>
            <a:gdLst/>
            <a:ahLst/>
            <a:cxnLst/>
            <a:rect l="l" t="t" r="r" b="b"/>
            <a:pathLst>
              <a:path w="16230600" h="7201534">
                <a:moveTo>
                  <a:pt x="15862358" y="0"/>
                </a:moveTo>
                <a:lnTo>
                  <a:pt x="367905" y="0"/>
                </a:lnTo>
                <a:lnTo>
                  <a:pt x="337795" y="1223"/>
                </a:lnTo>
                <a:lnTo>
                  <a:pt x="279647" y="10724"/>
                </a:lnTo>
                <a:lnTo>
                  <a:pt x="224899" y="28991"/>
                </a:lnTo>
                <a:lnTo>
                  <a:pt x="174318" y="55258"/>
                </a:lnTo>
                <a:lnTo>
                  <a:pt x="128669" y="88759"/>
                </a:lnTo>
                <a:lnTo>
                  <a:pt x="88719" y="128727"/>
                </a:lnTo>
                <a:lnTo>
                  <a:pt x="55233" y="174397"/>
                </a:lnTo>
                <a:lnTo>
                  <a:pt x="28978" y="225002"/>
                </a:lnTo>
                <a:lnTo>
                  <a:pt x="10719" y="279775"/>
                </a:lnTo>
                <a:lnTo>
                  <a:pt x="1222" y="337951"/>
                </a:lnTo>
                <a:lnTo>
                  <a:pt x="0" y="368076"/>
                </a:lnTo>
                <a:lnTo>
                  <a:pt x="0" y="6832829"/>
                </a:lnTo>
                <a:lnTo>
                  <a:pt x="4828" y="6892419"/>
                </a:lnTo>
                <a:lnTo>
                  <a:pt x="18801" y="6948991"/>
                </a:lnTo>
                <a:lnTo>
                  <a:pt x="41154" y="7001778"/>
                </a:lnTo>
                <a:lnTo>
                  <a:pt x="71120" y="7050014"/>
                </a:lnTo>
                <a:lnTo>
                  <a:pt x="107934" y="7092932"/>
                </a:lnTo>
                <a:lnTo>
                  <a:pt x="150829" y="7129765"/>
                </a:lnTo>
                <a:lnTo>
                  <a:pt x="199040" y="7159747"/>
                </a:lnTo>
                <a:lnTo>
                  <a:pt x="251800" y="7182112"/>
                </a:lnTo>
                <a:lnTo>
                  <a:pt x="308344" y="7196093"/>
                </a:lnTo>
                <a:lnTo>
                  <a:pt x="367905" y="7200924"/>
                </a:lnTo>
                <a:lnTo>
                  <a:pt x="15862358" y="7200924"/>
                </a:lnTo>
                <a:lnTo>
                  <a:pt x="15921928" y="7196093"/>
                </a:lnTo>
                <a:lnTo>
                  <a:pt x="15978476" y="7182112"/>
                </a:lnTo>
                <a:lnTo>
                  <a:pt x="16031237" y="7159747"/>
                </a:lnTo>
                <a:lnTo>
                  <a:pt x="16079446" y="7129765"/>
                </a:lnTo>
                <a:lnTo>
                  <a:pt x="16122337" y="7092932"/>
                </a:lnTo>
                <a:lnTo>
                  <a:pt x="16159146" y="7050014"/>
                </a:lnTo>
                <a:lnTo>
                  <a:pt x="16189107" y="7001778"/>
                </a:lnTo>
                <a:lnTo>
                  <a:pt x="16211455" y="6948991"/>
                </a:lnTo>
                <a:lnTo>
                  <a:pt x="16225425" y="6892419"/>
                </a:lnTo>
                <a:lnTo>
                  <a:pt x="16230252" y="6832829"/>
                </a:lnTo>
                <a:lnTo>
                  <a:pt x="16230252" y="368076"/>
                </a:lnTo>
                <a:lnTo>
                  <a:pt x="16225425" y="308486"/>
                </a:lnTo>
                <a:lnTo>
                  <a:pt x="16211455" y="251915"/>
                </a:lnTo>
                <a:lnTo>
                  <a:pt x="16189107" y="199131"/>
                </a:lnTo>
                <a:lnTo>
                  <a:pt x="16159146" y="150897"/>
                </a:lnTo>
                <a:lnTo>
                  <a:pt x="16122337" y="107983"/>
                </a:lnTo>
                <a:lnTo>
                  <a:pt x="16079446" y="71152"/>
                </a:lnTo>
                <a:lnTo>
                  <a:pt x="16031237" y="41172"/>
                </a:lnTo>
                <a:lnTo>
                  <a:pt x="15978476" y="18809"/>
                </a:lnTo>
                <a:lnTo>
                  <a:pt x="15921928" y="4830"/>
                </a:lnTo>
                <a:lnTo>
                  <a:pt x="1586235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7"/>
                </a:lnTo>
                <a:lnTo>
                  <a:pt x="57039" y="57111"/>
                </a:lnTo>
                <a:lnTo>
                  <a:pt x="29188" y="92234"/>
                </a:lnTo>
                <a:lnTo>
                  <a:pt x="9935" y="133226"/>
                </a:lnTo>
                <a:lnTo>
                  <a:pt x="646" y="178718"/>
                </a:lnTo>
                <a:lnTo>
                  <a:pt x="0" y="194645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645"/>
                </a:lnTo>
                <a:lnTo>
                  <a:pt x="16224477" y="147957"/>
                </a:lnTo>
                <a:lnTo>
                  <a:pt x="16208394" y="105314"/>
                </a:lnTo>
                <a:lnTo>
                  <a:pt x="16183260" y="68082"/>
                </a:lnTo>
                <a:lnTo>
                  <a:pt x="16150440" y="37633"/>
                </a:lnTo>
                <a:lnTo>
                  <a:pt x="16111301" y="15334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7500"/>
              </a:lnSpc>
            </a:pPr>
            <a:r>
              <a:rPr spc="-170" dirty="0"/>
              <a:t>F</a:t>
            </a:r>
            <a:r>
              <a:rPr spc="-325" dirty="0"/>
              <a:t>E</a:t>
            </a:r>
            <a:r>
              <a:rPr spc="150" dirty="0"/>
              <a:t>A</a:t>
            </a:r>
            <a:r>
              <a:rPr spc="75" dirty="0"/>
              <a:t>T</a:t>
            </a:r>
            <a:r>
              <a:rPr spc="110" dirty="0"/>
              <a:t>U</a:t>
            </a:r>
            <a:r>
              <a:rPr spc="-65" dirty="0"/>
              <a:t>R</a:t>
            </a:r>
            <a:r>
              <a:rPr spc="-325" dirty="0"/>
              <a:t>E</a:t>
            </a:r>
            <a:r>
              <a:rPr spc="-135" dirty="0"/>
              <a:t>S</a:t>
            </a:r>
            <a:r>
              <a:rPr spc="75" dirty="0"/>
              <a:t> T</a:t>
            </a:r>
            <a:r>
              <a:rPr spc="35" dirty="0"/>
              <a:t>O</a:t>
            </a:r>
            <a:r>
              <a:rPr spc="75" dirty="0"/>
              <a:t> </a:t>
            </a:r>
            <a:r>
              <a:rPr spc="-225" dirty="0"/>
              <a:t>L</a:t>
            </a:r>
            <a:r>
              <a:rPr spc="75" dirty="0"/>
              <a:t>OO</a:t>
            </a:r>
            <a:r>
              <a:rPr spc="-290" dirty="0"/>
              <a:t>K</a:t>
            </a:r>
            <a:r>
              <a:rPr spc="75" dirty="0"/>
              <a:t> </a:t>
            </a:r>
            <a:r>
              <a:rPr spc="-170" dirty="0"/>
              <a:t>F</a:t>
            </a:r>
            <a:r>
              <a:rPr spc="75" dirty="0"/>
              <a:t>O</a:t>
            </a:r>
            <a:r>
              <a:rPr spc="-110" dirty="0"/>
              <a:t>R</a:t>
            </a:r>
            <a:r>
              <a:rPr spc="75" dirty="0"/>
              <a:t> </a:t>
            </a:r>
            <a:r>
              <a:rPr spc="50" dirty="0"/>
              <a:t>I</a:t>
            </a:r>
            <a:r>
              <a:rPr spc="140" dirty="0"/>
              <a:t>N</a:t>
            </a:r>
            <a:r>
              <a:rPr spc="75" dirty="0"/>
              <a:t> </a:t>
            </a:r>
            <a:r>
              <a:rPr spc="105" dirty="0"/>
              <a:t>A</a:t>
            </a:r>
            <a:r>
              <a:rPr spc="75" dirty="0"/>
              <a:t> T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225" dirty="0"/>
              <a:t>D</a:t>
            </a:r>
            <a:r>
              <a:rPr spc="-325" dirty="0"/>
              <a:t>E</a:t>
            </a:r>
            <a:r>
              <a:rPr spc="-110" dirty="0"/>
              <a:t>R</a:t>
            </a:r>
            <a:r>
              <a:rPr spc="-45" dirty="0"/>
              <a:t> </a:t>
            </a:r>
            <a:r>
              <a:rPr spc="125" dirty="0"/>
              <a:t>M</a:t>
            </a:r>
            <a:r>
              <a:rPr spc="150" dirty="0"/>
              <a:t>A</a:t>
            </a:r>
            <a:r>
              <a:rPr spc="180" dirty="0"/>
              <a:t>N</a:t>
            </a:r>
            <a:r>
              <a:rPr spc="150" dirty="0"/>
              <a:t>A</a:t>
            </a:r>
            <a:r>
              <a:rPr spc="-190" dirty="0"/>
              <a:t>G</a:t>
            </a:r>
            <a:r>
              <a:rPr spc="-325" dirty="0"/>
              <a:t>E</a:t>
            </a:r>
            <a:r>
              <a:rPr spc="125" dirty="0"/>
              <a:t>M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30" dirty="0"/>
              <a:t>T</a:t>
            </a:r>
            <a:r>
              <a:rPr spc="75" dirty="0"/>
              <a:t> </a:t>
            </a:r>
            <a:r>
              <a:rPr spc="-85" dirty="0"/>
              <a:t>S</a:t>
            </a:r>
            <a:r>
              <a:rPr spc="-160" dirty="0"/>
              <a:t>Y</a:t>
            </a:r>
            <a:r>
              <a:rPr spc="-90" dirty="0"/>
              <a:t>S</a:t>
            </a:r>
            <a:r>
              <a:rPr spc="75" dirty="0"/>
              <a:t>T</a:t>
            </a:r>
            <a:r>
              <a:rPr spc="-325" dirty="0"/>
              <a:t>E</a:t>
            </a:r>
            <a:r>
              <a:rPr spc="80" dirty="0"/>
              <a:t>M</a:t>
            </a: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08864" y="312584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72" y="0"/>
                </a:moveTo>
                <a:lnTo>
                  <a:pt x="80107" y="0"/>
                </a:lnTo>
                <a:lnTo>
                  <a:pt x="74535" y="548"/>
                </a:lnTo>
                <a:lnTo>
                  <a:pt x="69012" y="1645"/>
                </a:lnTo>
                <a:lnTo>
                  <a:pt x="63483" y="2682"/>
                </a:lnTo>
                <a:lnTo>
                  <a:pt x="58125" y="4328"/>
                </a:lnTo>
                <a:lnTo>
                  <a:pt x="52913" y="6522"/>
                </a:lnTo>
                <a:lnTo>
                  <a:pt x="47719" y="8656"/>
                </a:lnTo>
                <a:lnTo>
                  <a:pt x="17574" y="33406"/>
                </a:lnTo>
                <a:lnTo>
                  <a:pt x="14453" y="38099"/>
                </a:lnTo>
                <a:lnTo>
                  <a:pt x="11338" y="42732"/>
                </a:lnTo>
                <a:lnTo>
                  <a:pt x="0" y="80040"/>
                </a:lnTo>
                <a:lnTo>
                  <a:pt x="0" y="91318"/>
                </a:lnTo>
                <a:lnTo>
                  <a:pt x="11338" y="128625"/>
                </a:lnTo>
                <a:lnTo>
                  <a:pt x="25121" y="146303"/>
                </a:lnTo>
                <a:lnTo>
                  <a:pt x="29102" y="150327"/>
                </a:lnTo>
                <a:lnTo>
                  <a:pt x="63483" y="168676"/>
                </a:lnTo>
                <a:lnTo>
                  <a:pt x="80107" y="171419"/>
                </a:lnTo>
                <a:lnTo>
                  <a:pt x="91372" y="171419"/>
                </a:lnTo>
                <a:lnTo>
                  <a:pt x="128686" y="160080"/>
                </a:lnTo>
                <a:lnTo>
                  <a:pt x="146352" y="146303"/>
                </a:lnTo>
                <a:lnTo>
                  <a:pt x="150327" y="142341"/>
                </a:lnTo>
                <a:lnTo>
                  <a:pt x="153875" y="138013"/>
                </a:lnTo>
                <a:lnTo>
                  <a:pt x="156996" y="133319"/>
                </a:lnTo>
                <a:lnTo>
                  <a:pt x="160141" y="128625"/>
                </a:lnTo>
                <a:lnTo>
                  <a:pt x="162781" y="123687"/>
                </a:lnTo>
                <a:lnTo>
                  <a:pt x="164927" y="118506"/>
                </a:lnTo>
                <a:lnTo>
                  <a:pt x="167091" y="113324"/>
                </a:lnTo>
                <a:lnTo>
                  <a:pt x="168712" y="107960"/>
                </a:lnTo>
                <a:lnTo>
                  <a:pt x="170901" y="96865"/>
                </a:lnTo>
                <a:lnTo>
                  <a:pt x="171449" y="91318"/>
                </a:lnTo>
                <a:lnTo>
                  <a:pt x="171449" y="80040"/>
                </a:lnTo>
                <a:lnTo>
                  <a:pt x="170901" y="74493"/>
                </a:lnTo>
                <a:lnTo>
                  <a:pt x="168712" y="63459"/>
                </a:lnTo>
                <a:lnTo>
                  <a:pt x="167091" y="58094"/>
                </a:lnTo>
                <a:lnTo>
                  <a:pt x="164927" y="52913"/>
                </a:lnTo>
                <a:lnTo>
                  <a:pt x="162781" y="47670"/>
                </a:lnTo>
                <a:lnTo>
                  <a:pt x="160141" y="42732"/>
                </a:lnTo>
                <a:lnTo>
                  <a:pt x="156996" y="38099"/>
                </a:lnTo>
                <a:lnTo>
                  <a:pt x="153875" y="33406"/>
                </a:lnTo>
                <a:lnTo>
                  <a:pt x="133349" y="14447"/>
                </a:lnTo>
                <a:lnTo>
                  <a:pt x="128686" y="11277"/>
                </a:lnTo>
                <a:lnTo>
                  <a:pt x="123730" y="8656"/>
                </a:lnTo>
                <a:lnTo>
                  <a:pt x="113324" y="4328"/>
                </a:lnTo>
                <a:lnTo>
                  <a:pt x="107966" y="2682"/>
                </a:lnTo>
                <a:lnTo>
                  <a:pt x="102443" y="1645"/>
                </a:lnTo>
                <a:lnTo>
                  <a:pt x="96944" y="548"/>
                </a:lnTo>
                <a:lnTo>
                  <a:pt x="9137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08864" y="45355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7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36" y="17568"/>
                </a:lnTo>
                <a:lnTo>
                  <a:pt x="8692" y="47719"/>
                </a:lnTo>
                <a:lnTo>
                  <a:pt x="0" y="80077"/>
                </a:lnTo>
                <a:lnTo>
                  <a:pt x="0" y="91342"/>
                </a:lnTo>
                <a:lnTo>
                  <a:pt x="11338" y="128656"/>
                </a:lnTo>
                <a:lnTo>
                  <a:pt x="42793" y="160111"/>
                </a:lnTo>
                <a:lnTo>
                  <a:pt x="80107" y="171449"/>
                </a:lnTo>
                <a:lnTo>
                  <a:pt x="91372" y="171449"/>
                </a:lnTo>
                <a:lnTo>
                  <a:pt x="128686" y="160111"/>
                </a:lnTo>
                <a:lnTo>
                  <a:pt x="160141" y="128656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50327" y="29071"/>
                </a:lnTo>
                <a:lnTo>
                  <a:pt x="142378" y="21116"/>
                </a:lnTo>
                <a:lnTo>
                  <a:pt x="138043" y="17568"/>
                </a:lnTo>
                <a:lnTo>
                  <a:pt x="133349" y="14453"/>
                </a:lnTo>
                <a:lnTo>
                  <a:pt x="128686" y="11308"/>
                </a:lnTo>
                <a:lnTo>
                  <a:pt x="123730" y="8662"/>
                </a:lnTo>
                <a:lnTo>
                  <a:pt x="113324" y="4352"/>
                </a:lnTo>
                <a:lnTo>
                  <a:pt x="107966" y="2737"/>
                </a:lnTo>
                <a:lnTo>
                  <a:pt x="96944" y="542"/>
                </a:lnTo>
                <a:lnTo>
                  <a:pt x="9137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08864" y="59452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7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36" y="17568"/>
                </a:lnTo>
                <a:lnTo>
                  <a:pt x="8692" y="47719"/>
                </a:lnTo>
                <a:lnTo>
                  <a:pt x="0" y="80077"/>
                </a:lnTo>
                <a:lnTo>
                  <a:pt x="0" y="91342"/>
                </a:lnTo>
                <a:lnTo>
                  <a:pt x="11338" y="128656"/>
                </a:lnTo>
                <a:lnTo>
                  <a:pt x="42793" y="160111"/>
                </a:lnTo>
                <a:lnTo>
                  <a:pt x="80107" y="171449"/>
                </a:lnTo>
                <a:lnTo>
                  <a:pt x="91372" y="171449"/>
                </a:lnTo>
                <a:lnTo>
                  <a:pt x="128686" y="160111"/>
                </a:lnTo>
                <a:lnTo>
                  <a:pt x="160141" y="128656"/>
                </a:lnTo>
                <a:lnTo>
                  <a:pt x="164927" y="118512"/>
                </a:lnTo>
                <a:lnTo>
                  <a:pt x="167091" y="113318"/>
                </a:lnTo>
                <a:lnTo>
                  <a:pt x="168712" y="107966"/>
                </a:lnTo>
                <a:lnTo>
                  <a:pt x="170901" y="96914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50327" y="29071"/>
                </a:lnTo>
                <a:lnTo>
                  <a:pt x="142378" y="21116"/>
                </a:lnTo>
                <a:lnTo>
                  <a:pt x="138043" y="17568"/>
                </a:lnTo>
                <a:lnTo>
                  <a:pt x="133349" y="14453"/>
                </a:lnTo>
                <a:lnTo>
                  <a:pt x="128686" y="11308"/>
                </a:lnTo>
                <a:lnTo>
                  <a:pt x="123730" y="8662"/>
                </a:lnTo>
                <a:lnTo>
                  <a:pt x="113324" y="4352"/>
                </a:lnTo>
                <a:lnTo>
                  <a:pt x="107966" y="2737"/>
                </a:lnTo>
                <a:lnTo>
                  <a:pt x="96944" y="542"/>
                </a:lnTo>
                <a:lnTo>
                  <a:pt x="9137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08864" y="73549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7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36" y="17568"/>
                </a:lnTo>
                <a:lnTo>
                  <a:pt x="8692" y="47719"/>
                </a:lnTo>
                <a:lnTo>
                  <a:pt x="0" y="80077"/>
                </a:lnTo>
                <a:lnTo>
                  <a:pt x="0" y="91342"/>
                </a:lnTo>
                <a:lnTo>
                  <a:pt x="11338" y="128656"/>
                </a:lnTo>
                <a:lnTo>
                  <a:pt x="42793" y="160111"/>
                </a:lnTo>
                <a:lnTo>
                  <a:pt x="80107" y="171449"/>
                </a:lnTo>
                <a:lnTo>
                  <a:pt x="91372" y="171449"/>
                </a:lnTo>
                <a:lnTo>
                  <a:pt x="128686" y="160111"/>
                </a:lnTo>
                <a:lnTo>
                  <a:pt x="160141" y="128656"/>
                </a:lnTo>
                <a:lnTo>
                  <a:pt x="164927" y="118512"/>
                </a:lnTo>
                <a:lnTo>
                  <a:pt x="167091" y="113318"/>
                </a:lnTo>
                <a:lnTo>
                  <a:pt x="168712" y="107966"/>
                </a:lnTo>
                <a:lnTo>
                  <a:pt x="170901" y="96914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50327" y="29071"/>
                </a:lnTo>
                <a:lnTo>
                  <a:pt x="142378" y="21116"/>
                </a:lnTo>
                <a:lnTo>
                  <a:pt x="138043" y="17568"/>
                </a:lnTo>
                <a:lnTo>
                  <a:pt x="133349" y="14453"/>
                </a:lnTo>
                <a:lnTo>
                  <a:pt x="128686" y="11308"/>
                </a:lnTo>
                <a:lnTo>
                  <a:pt x="123730" y="8662"/>
                </a:lnTo>
                <a:lnTo>
                  <a:pt x="113324" y="4352"/>
                </a:lnTo>
                <a:lnTo>
                  <a:pt x="107966" y="2737"/>
                </a:lnTo>
                <a:lnTo>
                  <a:pt x="96944" y="542"/>
                </a:lnTo>
                <a:lnTo>
                  <a:pt x="9137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08864" y="876462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372" y="0"/>
                </a:moveTo>
                <a:lnTo>
                  <a:pt x="80107" y="0"/>
                </a:lnTo>
                <a:lnTo>
                  <a:pt x="74535" y="542"/>
                </a:lnTo>
                <a:lnTo>
                  <a:pt x="33436" y="17568"/>
                </a:lnTo>
                <a:lnTo>
                  <a:pt x="8692" y="47719"/>
                </a:lnTo>
                <a:lnTo>
                  <a:pt x="0" y="80077"/>
                </a:lnTo>
                <a:lnTo>
                  <a:pt x="0" y="91342"/>
                </a:lnTo>
                <a:lnTo>
                  <a:pt x="11338" y="128656"/>
                </a:lnTo>
                <a:lnTo>
                  <a:pt x="42793" y="160111"/>
                </a:lnTo>
                <a:lnTo>
                  <a:pt x="80107" y="171449"/>
                </a:lnTo>
                <a:lnTo>
                  <a:pt x="91372" y="171449"/>
                </a:lnTo>
                <a:lnTo>
                  <a:pt x="128686" y="160111"/>
                </a:lnTo>
                <a:lnTo>
                  <a:pt x="160141" y="128656"/>
                </a:lnTo>
                <a:lnTo>
                  <a:pt x="164927" y="118512"/>
                </a:lnTo>
                <a:lnTo>
                  <a:pt x="167091" y="113318"/>
                </a:lnTo>
                <a:lnTo>
                  <a:pt x="168712" y="107966"/>
                </a:lnTo>
                <a:lnTo>
                  <a:pt x="170901" y="96914"/>
                </a:lnTo>
                <a:lnTo>
                  <a:pt x="171449" y="91342"/>
                </a:lnTo>
                <a:lnTo>
                  <a:pt x="171449" y="80077"/>
                </a:lnTo>
                <a:lnTo>
                  <a:pt x="160141" y="42763"/>
                </a:lnTo>
                <a:lnTo>
                  <a:pt x="156996" y="38099"/>
                </a:lnTo>
                <a:lnTo>
                  <a:pt x="153875" y="33406"/>
                </a:lnTo>
                <a:lnTo>
                  <a:pt x="150327" y="29071"/>
                </a:lnTo>
                <a:lnTo>
                  <a:pt x="142378" y="21116"/>
                </a:lnTo>
                <a:lnTo>
                  <a:pt x="138043" y="17568"/>
                </a:lnTo>
                <a:lnTo>
                  <a:pt x="133349" y="14453"/>
                </a:lnTo>
                <a:lnTo>
                  <a:pt x="128686" y="11308"/>
                </a:lnTo>
                <a:lnTo>
                  <a:pt x="123730" y="8662"/>
                </a:lnTo>
                <a:lnTo>
                  <a:pt x="113324" y="4352"/>
                </a:lnTo>
                <a:lnTo>
                  <a:pt x="107966" y="2737"/>
                </a:lnTo>
                <a:lnTo>
                  <a:pt x="96944" y="542"/>
                </a:lnTo>
                <a:lnTo>
                  <a:pt x="9137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802470" y="2963532"/>
            <a:ext cx="14815819" cy="6172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6040">
              <a:lnSpc>
                <a:spcPct val="115599"/>
              </a:lnSpc>
            </a:pPr>
            <a:r>
              <a:rPr sz="4000" spc="520" dirty="0">
                <a:latin typeface="Tahoma"/>
                <a:cs typeface="Tahoma"/>
              </a:rPr>
              <a:t>A</a:t>
            </a:r>
            <a:r>
              <a:rPr sz="4000" spc="170" dirty="0">
                <a:latin typeface="Tahoma"/>
                <a:cs typeface="Tahoma"/>
              </a:rPr>
              <a:t>b</a:t>
            </a:r>
            <a:r>
              <a:rPr sz="4000" spc="60" dirty="0">
                <a:latin typeface="Tahoma"/>
                <a:cs typeface="Tahoma"/>
              </a:rPr>
              <a:t>ility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235" dirty="0">
                <a:latin typeface="Tahoma"/>
                <a:cs typeface="Tahoma"/>
              </a:rPr>
              <a:t>an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40" dirty="0">
                <a:latin typeface="Tahoma"/>
                <a:cs typeface="Tahoma"/>
              </a:rPr>
              <a:t>tire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p</a:t>
            </a:r>
            <a:r>
              <a:rPr sz="4000" spc="70" dirty="0">
                <a:latin typeface="Tahoma"/>
                <a:cs typeface="Tahoma"/>
              </a:rPr>
              <a:t>roc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f</a:t>
            </a:r>
            <a:r>
              <a:rPr sz="4000" spc="90" dirty="0">
                <a:latin typeface="Tahoma"/>
                <a:cs typeface="Tahoma"/>
              </a:rPr>
              <a:t>rom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ue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of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75" dirty="0">
                <a:latin typeface="Tahoma"/>
                <a:cs typeface="Tahoma"/>
              </a:rPr>
              <a:t>the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6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130" dirty="0">
                <a:latin typeface="Tahoma"/>
                <a:cs typeface="Tahoma"/>
              </a:rPr>
              <a:t>ard</a:t>
            </a:r>
            <a:r>
              <a:rPr sz="4000" spc="55" dirty="0">
                <a:latin typeface="Tahoma"/>
                <a:cs typeface="Tahoma"/>
              </a:rPr>
              <a:t>i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05" dirty="0">
                <a:latin typeface="Tahoma"/>
                <a:cs typeface="Tahoma"/>
              </a:rPr>
              <a:t>ntrac</a:t>
            </a:r>
            <a:r>
              <a:rPr sz="4000" spc="-114" dirty="0">
                <a:latin typeface="Tahoma"/>
                <a:cs typeface="Tahoma"/>
              </a:rPr>
              <a:t>t.</a:t>
            </a:r>
            <a:endParaRPr sz="4000">
              <a:latin typeface="Tahoma"/>
              <a:cs typeface="Tahoma"/>
            </a:endParaRPr>
          </a:p>
          <a:p>
            <a:pPr marL="12700" marR="2056130">
              <a:lnSpc>
                <a:spcPct val="115599"/>
              </a:lnSpc>
            </a:pPr>
            <a:r>
              <a:rPr sz="4000" spc="-470" dirty="0">
                <a:latin typeface="Tahoma"/>
                <a:cs typeface="Tahoma"/>
              </a:rPr>
              <a:t>I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30" dirty="0">
                <a:latin typeface="Tahoma"/>
                <a:cs typeface="Tahoma"/>
              </a:rPr>
              <a:t>n</a:t>
            </a:r>
            <a:r>
              <a:rPr sz="4000" spc="125" dirty="0">
                <a:latin typeface="Tahoma"/>
                <a:cs typeface="Tahoma"/>
              </a:rPr>
              <a:t>d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q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20" dirty="0">
                <a:latin typeface="Tahoma"/>
                <a:cs typeface="Tahoma"/>
              </a:rPr>
              <a:t>ts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80" dirty="0">
                <a:latin typeface="Tahoma"/>
                <a:cs typeface="Tahoma"/>
              </a:rPr>
              <a:t>n-</a:t>
            </a:r>
            <a:r>
              <a:rPr sz="4000" spc="60" dirty="0">
                <a:latin typeface="Tahoma"/>
                <a:cs typeface="Tahoma"/>
              </a:rPr>
              <a:t>line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q</a:t>
            </a:r>
            <a:r>
              <a:rPr sz="4000" spc="105" dirty="0">
                <a:latin typeface="Tahoma"/>
                <a:cs typeface="Tahoma"/>
              </a:rPr>
              <a:t>u</a:t>
            </a:r>
            <a:r>
              <a:rPr sz="4000" spc="135" dirty="0">
                <a:latin typeface="Tahoma"/>
                <a:cs typeface="Tahoma"/>
              </a:rPr>
              <a:t>al</a:t>
            </a:r>
            <a:r>
              <a:rPr sz="4000" spc="75" dirty="0">
                <a:latin typeface="Tahoma"/>
                <a:cs typeface="Tahoma"/>
              </a:rPr>
              <a:t>i</a:t>
            </a:r>
            <a:r>
              <a:rPr sz="4000" spc="95" dirty="0">
                <a:latin typeface="Tahoma"/>
                <a:cs typeface="Tahoma"/>
              </a:rPr>
              <a:t>fy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10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90" dirty="0">
                <a:latin typeface="Tahoma"/>
                <a:cs typeface="Tahoma"/>
              </a:rPr>
              <a:t>pa</a:t>
            </a:r>
            <a:r>
              <a:rPr sz="4000" spc="195" dirty="0">
                <a:latin typeface="Tahoma"/>
                <a:cs typeface="Tahoma"/>
              </a:rPr>
              <a:t>n</a:t>
            </a:r>
            <a:r>
              <a:rPr sz="4000" spc="25" dirty="0">
                <a:latin typeface="Tahoma"/>
                <a:cs typeface="Tahoma"/>
              </a:rPr>
              <a:t>i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eith</a:t>
            </a:r>
            <a:r>
              <a:rPr sz="4000" spc="75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f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or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90" dirty="0">
                <a:latin typeface="Tahoma"/>
                <a:cs typeface="Tahoma"/>
              </a:rPr>
              <a:t>a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5" dirty="0">
                <a:latin typeface="Tahoma"/>
                <a:cs typeface="Tahoma"/>
              </a:rPr>
              <a:t>fe</a:t>
            </a:r>
            <a:r>
              <a:rPr sz="4000" spc="60" dirty="0">
                <a:latin typeface="Tahoma"/>
                <a:cs typeface="Tahoma"/>
              </a:rPr>
              <a:t>e</a:t>
            </a:r>
            <a:endParaRPr sz="4000">
              <a:latin typeface="Tahoma"/>
              <a:cs typeface="Tahoma"/>
            </a:endParaRPr>
          </a:p>
          <a:p>
            <a:pPr marL="12700" marR="5080">
              <a:lnSpc>
                <a:spcPct val="115599"/>
              </a:lnSpc>
            </a:pPr>
            <a:r>
              <a:rPr sz="4000" spc="520" dirty="0">
                <a:latin typeface="Tahoma"/>
                <a:cs typeface="Tahoma"/>
              </a:rPr>
              <a:t>A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65" dirty="0">
                <a:latin typeface="Tahoma"/>
                <a:cs typeface="Tahoma"/>
              </a:rPr>
              <a:t>t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20" dirty="0">
                <a:latin typeface="Tahoma"/>
                <a:cs typeface="Tahoma"/>
              </a:rPr>
              <a:t>atic</a:t>
            </a:r>
            <a:r>
              <a:rPr sz="4000" spc="229" dirty="0">
                <a:latin typeface="Tahoma"/>
                <a:cs typeface="Tahoma"/>
              </a:rPr>
              <a:t>a</a:t>
            </a:r>
            <a:r>
              <a:rPr sz="4000" spc="95" dirty="0">
                <a:latin typeface="Tahoma"/>
                <a:cs typeface="Tahoma"/>
              </a:rPr>
              <a:t>l</a:t>
            </a:r>
            <a:r>
              <a:rPr sz="4000" spc="70" dirty="0">
                <a:latin typeface="Tahoma"/>
                <a:cs typeface="Tahoma"/>
              </a:rPr>
              <a:t>ly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70" dirty="0">
                <a:latin typeface="Tahoma"/>
                <a:cs typeface="Tahoma"/>
              </a:rPr>
              <a:t>ot</a:t>
            </a:r>
            <a:r>
              <a:rPr sz="4000" spc="30" dirty="0">
                <a:latin typeface="Tahoma"/>
                <a:cs typeface="Tahoma"/>
              </a:rPr>
              <a:t>i</a:t>
            </a:r>
            <a:r>
              <a:rPr sz="4000" spc="95" dirty="0">
                <a:latin typeface="Tahoma"/>
                <a:cs typeface="Tahoma"/>
              </a:rPr>
              <a:t>fy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10" dirty="0">
                <a:latin typeface="Tahoma"/>
                <a:cs typeface="Tahoma"/>
              </a:rPr>
              <a:t>partic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110" dirty="0">
                <a:latin typeface="Tahoma"/>
                <a:cs typeface="Tahoma"/>
              </a:rPr>
              <a:t>pati</a:t>
            </a:r>
            <a:r>
              <a:rPr sz="4000" spc="15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170" dirty="0">
                <a:latin typeface="Tahoma"/>
                <a:cs typeface="Tahoma"/>
              </a:rPr>
              <a:t>pan</a:t>
            </a:r>
            <a:r>
              <a:rPr sz="4000" spc="65" dirty="0">
                <a:latin typeface="Tahoma"/>
                <a:cs typeface="Tahoma"/>
              </a:rPr>
              <a:t>i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55" dirty="0">
                <a:latin typeface="Tahoma"/>
                <a:cs typeface="Tahoma"/>
              </a:rPr>
              <a:t>ith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65" dirty="0">
                <a:latin typeface="Tahoma"/>
                <a:cs typeface="Tahoma"/>
              </a:rPr>
              <a:t>any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00" dirty="0">
                <a:latin typeface="Tahoma"/>
                <a:cs typeface="Tahoma"/>
              </a:rPr>
              <a:t>h</a:t>
            </a:r>
            <a:r>
              <a:rPr sz="4000" spc="180" dirty="0">
                <a:latin typeface="Tahoma"/>
                <a:cs typeface="Tahoma"/>
              </a:rPr>
              <a:t>a</a:t>
            </a:r>
            <a:r>
              <a:rPr sz="4000" spc="155" dirty="0">
                <a:latin typeface="Tahoma"/>
                <a:cs typeface="Tahoma"/>
              </a:rPr>
              <a:t>ng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35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te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30" dirty="0">
                <a:latin typeface="Tahoma"/>
                <a:cs typeface="Tahoma"/>
              </a:rPr>
              <a:t>d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70" dirty="0">
                <a:latin typeface="Tahoma"/>
                <a:cs typeface="Tahoma"/>
              </a:rPr>
              <a:t>p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fic</a:t>
            </a:r>
            <a:r>
              <a:rPr sz="4000" spc="210" dirty="0">
                <a:latin typeface="Tahoma"/>
                <a:cs typeface="Tahoma"/>
              </a:rPr>
              <a:t>a</a:t>
            </a:r>
            <a:r>
              <a:rPr sz="4000" spc="125" dirty="0">
                <a:latin typeface="Tahoma"/>
                <a:cs typeface="Tahoma"/>
              </a:rPr>
              <a:t>t</a:t>
            </a:r>
            <a:r>
              <a:rPr sz="4000" spc="60" dirty="0">
                <a:latin typeface="Tahoma"/>
                <a:cs typeface="Tahoma"/>
              </a:rPr>
              <a:t>io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95" dirty="0">
                <a:latin typeface="Tahoma"/>
                <a:cs typeface="Tahoma"/>
              </a:rPr>
              <a:t>.</a:t>
            </a:r>
            <a:endParaRPr sz="4000">
              <a:latin typeface="Tahoma"/>
              <a:cs typeface="Tahoma"/>
            </a:endParaRPr>
          </a:p>
          <a:p>
            <a:pPr marL="12700" marR="1075055">
              <a:lnSpc>
                <a:spcPct val="115599"/>
              </a:lnSpc>
            </a:pPr>
            <a:r>
              <a:rPr sz="4000" spc="520" dirty="0">
                <a:latin typeface="Tahoma"/>
                <a:cs typeface="Tahoma"/>
              </a:rPr>
              <a:t>A</a:t>
            </a:r>
            <a:r>
              <a:rPr sz="4000" spc="125" dirty="0">
                <a:latin typeface="Tahoma"/>
                <a:cs typeface="Tahoma"/>
              </a:rPr>
              <a:t>cc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65" dirty="0">
                <a:latin typeface="Tahoma"/>
                <a:cs typeface="Tahoma"/>
              </a:rPr>
              <a:t>ntr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25" dirty="0">
                <a:latin typeface="Tahoma"/>
                <a:cs typeface="Tahoma"/>
              </a:rPr>
              <a:t>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35" dirty="0">
                <a:latin typeface="Tahoma"/>
                <a:cs typeface="Tahoma"/>
              </a:rPr>
              <a:t>ll</a:t>
            </a:r>
            <a:r>
              <a:rPr sz="4000" spc="80" dirty="0">
                <a:latin typeface="Tahoma"/>
                <a:cs typeface="Tahoma"/>
              </a:rPr>
              <a:t>o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105" dirty="0">
                <a:latin typeface="Tahoma"/>
                <a:cs typeface="Tahoma"/>
              </a:rPr>
              <a:t>ing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f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l</a:t>
            </a:r>
            <a:r>
              <a:rPr sz="4000" spc="20" dirty="0">
                <a:latin typeface="Tahoma"/>
                <a:cs typeface="Tahoma"/>
              </a:rPr>
              <a:t>i</a:t>
            </a:r>
            <a:r>
              <a:rPr sz="4000" spc="130" dirty="0">
                <a:latin typeface="Tahoma"/>
                <a:cs typeface="Tahoma"/>
              </a:rPr>
              <a:t>m</a:t>
            </a:r>
            <a:r>
              <a:rPr sz="4000" spc="30" dirty="0">
                <a:latin typeface="Tahoma"/>
                <a:cs typeface="Tahoma"/>
              </a:rPr>
              <a:t>i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75" dirty="0">
                <a:latin typeface="Tahoma"/>
                <a:cs typeface="Tahoma"/>
              </a:rPr>
              <a:t>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70" dirty="0">
                <a:latin typeface="Tahoma"/>
                <a:cs typeface="Tahoma"/>
              </a:rPr>
              <a:t>p</a:t>
            </a:r>
            <a:r>
              <a:rPr sz="4000" spc="70" dirty="0">
                <a:latin typeface="Tahoma"/>
                <a:cs typeface="Tahoma"/>
              </a:rPr>
              <a:t>roc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70" dirty="0">
                <a:latin typeface="Tahoma"/>
                <a:cs typeface="Tahoma"/>
              </a:rPr>
              <a:t>nt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30" dirty="0">
                <a:latin typeface="Tahoma"/>
                <a:cs typeface="Tahoma"/>
              </a:rPr>
              <a:t>p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spc="85" dirty="0">
                <a:latin typeface="Tahoma"/>
                <a:cs typeface="Tahoma"/>
              </a:rPr>
              <a:t>r</a:t>
            </a:r>
            <a:r>
              <a:rPr sz="4000" spc="100" dirty="0">
                <a:latin typeface="Tahoma"/>
                <a:cs typeface="Tahoma"/>
              </a:rPr>
              <a:t>s</a:t>
            </a:r>
            <a:r>
              <a:rPr sz="4000" spc="120" dirty="0">
                <a:latin typeface="Tahoma"/>
                <a:cs typeface="Tahoma"/>
              </a:rPr>
              <a:t>ons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60" dirty="0">
                <a:latin typeface="Tahoma"/>
                <a:cs typeface="Tahoma"/>
              </a:rPr>
              <a:t> </a:t>
            </a:r>
            <a:r>
              <a:rPr sz="4000" spc="125" dirty="0">
                <a:latin typeface="Tahoma"/>
                <a:cs typeface="Tahoma"/>
              </a:rPr>
              <a:t>m</a:t>
            </a:r>
            <a:r>
              <a:rPr sz="4000" spc="28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nag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50" dirty="0">
                <a:latin typeface="Tahoma"/>
                <a:cs typeface="Tahoma"/>
              </a:rPr>
              <a:t>t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0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0" dirty="0">
                <a:latin typeface="Tahoma"/>
                <a:cs typeface="Tahoma"/>
              </a:rPr>
              <a:t>nd</a:t>
            </a:r>
            <a:r>
              <a:rPr sz="4000" spc="100" dirty="0">
                <a:latin typeface="Tahoma"/>
                <a:cs typeface="Tahoma"/>
              </a:rPr>
              <a:t>e</a:t>
            </a:r>
            <a:r>
              <a:rPr sz="4000" dirty="0">
                <a:latin typeface="Tahoma"/>
                <a:cs typeface="Tahoma"/>
              </a:rPr>
              <a:t>r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90" dirty="0">
                <a:latin typeface="Tahoma"/>
                <a:cs typeface="Tahoma"/>
              </a:rPr>
              <a:t>pr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95" dirty="0">
                <a:latin typeface="Tahoma"/>
                <a:cs typeface="Tahoma"/>
              </a:rPr>
              <a:t>ss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60" dirty="0">
                <a:latin typeface="Tahoma"/>
                <a:cs typeface="Tahoma"/>
              </a:rPr>
              <a:t>u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35" dirty="0">
                <a:latin typeface="Tahoma"/>
                <a:cs typeface="Tahoma"/>
              </a:rPr>
              <a:t>i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95" dirty="0">
                <a:latin typeface="Tahoma"/>
                <a:cs typeface="Tahoma"/>
              </a:rPr>
              <a:t>g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40" dirty="0">
                <a:latin typeface="Tahoma"/>
                <a:cs typeface="Tahoma"/>
              </a:rPr>
              <a:t>p</a:t>
            </a:r>
            <a:r>
              <a:rPr sz="4000" spc="225" dirty="0">
                <a:latin typeface="Tahoma"/>
                <a:cs typeface="Tahoma"/>
              </a:rPr>
              <a:t>a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190" dirty="0">
                <a:latin typeface="Tahoma"/>
                <a:cs typeface="Tahoma"/>
              </a:rPr>
              <a:t>s</a:t>
            </a:r>
            <a:r>
              <a:rPr sz="4000" spc="500" dirty="0">
                <a:latin typeface="Tahoma"/>
                <a:cs typeface="Tahoma"/>
              </a:rPr>
              <a:t>w</a:t>
            </a:r>
            <a:r>
              <a:rPr sz="4000" spc="100" dirty="0">
                <a:latin typeface="Tahoma"/>
                <a:cs typeface="Tahoma"/>
              </a:rPr>
              <a:t>o</a:t>
            </a:r>
            <a:r>
              <a:rPr sz="4000" spc="125" dirty="0">
                <a:latin typeface="Tahoma"/>
                <a:cs typeface="Tahoma"/>
              </a:rPr>
              <a:t>rd</a:t>
            </a:r>
            <a:r>
              <a:rPr sz="4000" spc="114" dirty="0">
                <a:latin typeface="Tahoma"/>
                <a:cs typeface="Tahoma"/>
              </a:rPr>
              <a:t>s</a:t>
            </a:r>
            <a:r>
              <a:rPr sz="4000" spc="-295" dirty="0">
                <a:latin typeface="Tahoma"/>
                <a:cs typeface="Tahoma"/>
              </a:rPr>
              <a:t>.</a:t>
            </a:r>
            <a:endParaRPr sz="40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4000" spc="305" dirty="0">
                <a:latin typeface="Tahoma"/>
                <a:cs typeface="Tahoma"/>
              </a:rPr>
              <a:t>C</a:t>
            </a:r>
            <a:r>
              <a:rPr sz="4000" spc="254" dirty="0">
                <a:latin typeface="Tahoma"/>
                <a:cs typeface="Tahoma"/>
              </a:rPr>
              <a:t>ap</a:t>
            </a:r>
            <a:r>
              <a:rPr sz="4000" spc="245" dirty="0">
                <a:latin typeface="Tahoma"/>
                <a:cs typeface="Tahoma"/>
              </a:rPr>
              <a:t>a</a:t>
            </a:r>
            <a:r>
              <a:rPr sz="4000" spc="125" dirty="0">
                <a:latin typeface="Tahoma"/>
                <a:cs typeface="Tahoma"/>
              </a:rPr>
              <a:t>c</a:t>
            </a:r>
            <a:r>
              <a:rPr sz="4000" spc="70" dirty="0">
                <a:latin typeface="Tahoma"/>
                <a:cs typeface="Tahoma"/>
              </a:rPr>
              <a:t>ity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5" dirty="0">
                <a:latin typeface="Tahoma"/>
                <a:cs typeface="Tahoma"/>
              </a:rPr>
              <a:t>to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s</a:t>
            </a:r>
            <a:r>
              <a:rPr sz="4000" spc="45" dirty="0">
                <a:latin typeface="Tahoma"/>
                <a:cs typeface="Tahoma"/>
              </a:rPr>
              <a:t>t</a:t>
            </a:r>
            <a:r>
              <a:rPr sz="4000" spc="55" dirty="0">
                <a:latin typeface="Tahoma"/>
                <a:cs typeface="Tahoma"/>
              </a:rPr>
              <a:t>ore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195" dirty="0">
                <a:latin typeface="Tahoma"/>
                <a:cs typeface="Tahoma"/>
              </a:rPr>
              <a:t>and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25" dirty="0">
                <a:latin typeface="Tahoma"/>
                <a:cs typeface="Tahoma"/>
              </a:rPr>
              <a:t>r</a:t>
            </a:r>
            <a:r>
              <a:rPr sz="4000" spc="35" dirty="0">
                <a:latin typeface="Tahoma"/>
                <a:cs typeface="Tahoma"/>
              </a:rPr>
              <a:t>etri</a:t>
            </a:r>
            <a:r>
              <a:rPr sz="4000" spc="55" dirty="0">
                <a:latin typeface="Tahoma"/>
                <a:cs typeface="Tahoma"/>
              </a:rPr>
              <a:t>e</a:t>
            </a:r>
            <a:r>
              <a:rPr sz="4000" spc="114" dirty="0">
                <a:latin typeface="Tahoma"/>
                <a:cs typeface="Tahoma"/>
              </a:rPr>
              <a:t>v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80" dirty="0">
                <a:latin typeface="Tahoma"/>
                <a:cs typeface="Tahoma"/>
              </a:rPr>
              <a:t>h</a:t>
            </a:r>
            <a:r>
              <a:rPr sz="4000" spc="70" dirty="0">
                <a:latin typeface="Tahoma"/>
                <a:cs typeface="Tahoma"/>
              </a:rPr>
              <a:t>i</a:t>
            </a:r>
            <a:r>
              <a:rPr sz="4000" spc="135" dirty="0">
                <a:latin typeface="Tahoma"/>
                <a:cs typeface="Tahoma"/>
              </a:rPr>
              <a:t>s</a:t>
            </a:r>
            <a:r>
              <a:rPr sz="4000" spc="55" dirty="0">
                <a:latin typeface="Tahoma"/>
                <a:cs typeface="Tahoma"/>
              </a:rPr>
              <a:t>tori</a:t>
            </a:r>
            <a:r>
              <a:rPr sz="4000" spc="65" dirty="0">
                <a:latin typeface="Tahoma"/>
                <a:cs typeface="Tahoma"/>
              </a:rPr>
              <a:t>c</a:t>
            </a:r>
            <a:r>
              <a:rPr sz="4000" spc="165" dirty="0">
                <a:latin typeface="Tahoma"/>
                <a:cs typeface="Tahoma"/>
              </a:rPr>
              <a:t>al</a:t>
            </a:r>
            <a:r>
              <a:rPr sz="4000" spc="-210" dirty="0">
                <a:latin typeface="Tahoma"/>
                <a:cs typeface="Tahoma"/>
              </a:rPr>
              <a:t> </a:t>
            </a:r>
            <a:r>
              <a:rPr sz="4000" spc="45" dirty="0">
                <a:latin typeface="Tahoma"/>
                <a:cs typeface="Tahoma"/>
              </a:rPr>
              <a:t>t</a:t>
            </a:r>
            <a:r>
              <a:rPr sz="4000" spc="60" dirty="0">
                <a:latin typeface="Tahoma"/>
                <a:cs typeface="Tahoma"/>
              </a:rPr>
              <a:t>e</a:t>
            </a:r>
            <a:r>
              <a:rPr sz="4000" spc="80" dirty="0">
                <a:latin typeface="Tahoma"/>
                <a:cs typeface="Tahoma"/>
              </a:rPr>
              <a:t>n</a:t>
            </a:r>
            <a:r>
              <a:rPr sz="4000" spc="130" dirty="0">
                <a:latin typeface="Tahoma"/>
                <a:cs typeface="Tahoma"/>
              </a:rPr>
              <a:t>d</a:t>
            </a:r>
            <a:r>
              <a:rPr sz="4000" spc="120" dirty="0">
                <a:latin typeface="Tahoma"/>
                <a:cs typeface="Tahoma"/>
              </a:rPr>
              <a:t>e</a:t>
            </a:r>
            <a:r>
              <a:rPr sz="4000" spc="85" dirty="0">
                <a:latin typeface="Tahoma"/>
                <a:cs typeface="Tahoma"/>
              </a:rPr>
              <a:t>r</a:t>
            </a:r>
            <a:r>
              <a:rPr sz="4000" spc="100" dirty="0">
                <a:latin typeface="Tahoma"/>
                <a:cs typeface="Tahoma"/>
              </a:rPr>
              <a:t>s</a:t>
            </a:r>
            <a:r>
              <a:rPr sz="4000" spc="-295" dirty="0">
                <a:latin typeface="Tahoma"/>
                <a:cs typeface="Tahoma"/>
              </a:rPr>
              <a:t>.</a:t>
            </a:r>
            <a:endParaRPr sz="4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821" y="2412918"/>
            <a:ext cx="16230600" cy="6068060"/>
          </a:xfrm>
          <a:custGeom>
            <a:avLst/>
            <a:gdLst/>
            <a:ahLst/>
            <a:cxnLst/>
            <a:rect l="l" t="t" r="r" b="b"/>
            <a:pathLst>
              <a:path w="16230600" h="6068059">
                <a:moveTo>
                  <a:pt x="15862462" y="0"/>
                </a:moveTo>
                <a:lnTo>
                  <a:pt x="367924" y="0"/>
                </a:lnTo>
                <a:lnTo>
                  <a:pt x="337810" y="1223"/>
                </a:lnTo>
                <a:lnTo>
                  <a:pt x="279656" y="10728"/>
                </a:lnTo>
                <a:lnTo>
                  <a:pt x="224904" y="29001"/>
                </a:lnTo>
                <a:lnTo>
                  <a:pt x="174320" y="55278"/>
                </a:lnTo>
                <a:lnTo>
                  <a:pt x="128670" y="88790"/>
                </a:lnTo>
                <a:lnTo>
                  <a:pt x="88718" y="128772"/>
                </a:lnTo>
                <a:lnTo>
                  <a:pt x="55232" y="174458"/>
                </a:lnTo>
                <a:lnTo>
                  <a:pt x="28977" y="225079"/>
                </a:lnTo>
                <a:lnTo>
                  <a:pt x="10719" y="279870"/>
                </a:lnTo>
                <a:lnTo>
                  <a:pt x="1222" y="338064"/>
                </a:lnTo>
                <a:lnTo>
                  <a:pt x="0" y="368198"/>
                </a:lnTo>
                <a:lnTo>
                  <a:pt x="0" y="5699284"/>
                </a:lnTo>
                <a:lnTo>
                  <a:pt x="4827" y="5758888"/>
                </a:lnTo>
                <a:lnTo>
                  <a:pt x="18800" y="5815473"/>
                </a:lnTo>
                <a:lnTo>
                  <a:pt x="41153" y="5868271"/>
                </a:lnTo>
                <a:lnTo>
                  <a:pt x="71119" y="5916516"/>
                </a:lnTo>
                <a:lnTo>
                  <a:pt x="107934" y="5959441"/>
                </a:lnTo>
                <a:lnTo>
                  <a:pt x="150830" y="5996281"/>
                </a:lnTo>
                <a:lnTo>
                  <a:pt x="199043" y="6026269"/>
                </a:lnTo>
                <a:lnTo>
                  <a:pt x="251807" y="6048637"/>
                </a:lnTo>
                <a:lnTo>
                  <a:pt x="308356" y="6062620"/>
                </a:lnTo>
                <a:lnTo>
                  <a:pt x="367924" y="6067452"/>
                </a:lnTo>
                <a:lnTo>
                  <a:pt x="15862462" y="6067452"/>
                </a:lnTo>
                <a:lnTo>
                  <a:pt x="15922017" y="6062620"/>
                </a:lnTo>
                <a:lnTo>
                  <a:pt x="15978556" y="6048637"/>
                </a:lnTo>
                <a:lnTo>
                  <a:pt x="16031314" y="6026269"/>
                </a:lnTo>
                <a:lnTo>
                  <a:pt x="16079523" y="5996281"/>
                </a:lnTo>
                <a:lnTo>
                  <a:pt x="16122418" y="5959441"/>
                </a:lnTo>
                <a:lnTo>
                  <a:pt x="16159232" y="5916516"/>
                </a:lnTo>
                <a:lnTo>
                  <a:pt x="16189199" y="5868271"/>
                </a:lnTo>
                <a:lnTo>
                  <a:pt x="16211553" y="5815473"/>
                </a:lnTo>
                <a:lnTo>
                  <a:pt x="16225527" y="5758888"/>
                </a:lnTo>
                <a:lnTo>
                  <a:pt x="16230355" y="5699284"/>
                </a:lnTo>
                <a:lnTo>
                  <a:pt x="16230355" y="368198"/>
                </a:lnTo>
                <a:lnTo>
                  <a:pt x="16225527" y="308590"/>
                </a:lnTo>
                <a:lnTo>
                  <a:pt x="16211553" y="252001"/>
                </a:lnTo>
                <a:lnTo>
                  <a:pt x="16189199" y="199199"/>
                </a:lnTo>
                <a:lnTo>
                  <a:pt x="16159232" y="150950"/>
                </a:lnTo>
                <a:lnTo>
                  <a:pt x="16122418" y="108021"/>
                </a:lnTo>
                <a:lnTo>
                  <a:pt x="16079523" y="71177"/>
                </a:lnTo>
                <a:lnTo>
                  <a:pt x="16031314" y="41187"/>
                </a:lnTo>
                <a:lnTo>
                  <a:pt x="15978556" y="18816"/>
                </a:lnTo>
                <a:lnTo>
                  <a:pt x="15922017" y="4831"/>
                </a:lnTo>
                <a:lnTo>
                  <a:pt x="1586246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913" y="262189"/>
            <a:ext cx="16230600" cy="1800225"/>
          </a:xfrm>
          <a:custGeom>
            <a:avLst/>
            <a:gdLst/>
            <a:ahLst/>
            <a:cxnLst/>
            <a:rect l="l" t="t" r="r" b="b"/>
            <a:pathLst>
              <a:path w="16230600" h="1800225">
                <a:moveTo>
                  <a:pt x="16035741" y="0"/>
                </a:moveTo>
                <a:lnTo>
                  <a:pt x="194431" y="0"/>
                </a:lnTo>
                <a:lnTo>
                  <a:pt x="178518" y="647"/>
                </a:lnTo>
                <a:lnTo>
                  <a:pt x="133070" y="9949"/>
                </a:lnTo>
                <a:lnTo>
                  <a:pt x="92121" y="29227"/>
                </a:lnTo>
                <a:lnTo>
                  <a:pt x="57039" y="57111"/>
                </a:lnTo>
                <a:lnTo>
                  <a:pt x="29188" y="92234"/>
                </a:lnTo>
                <a:lnTo>
                  <a:pt x="9935" y="133226"/>
                </a:lnTo>
                <a:lnTo>
                  <a:pt x="646" y="178718"/>
                </a:lnTo>
                <a:lnTo>
                  <a:pt x="0" y="194645"/>
                </a:lnTo>
                <a:lnTo>
                  <a:pt x="0" y="1605564"/>
                </a:lnTo>
                <a:lnTo>
                  <a:pt x="5664" y="1652271"/>
                </a:lnTo>
                <a:lnTo>
                  <a:pt x="21748" y="1694922"/>
                </a:lnTo>
                <a:lnTo>
                  <a:pt x="46884" y="1732151"/>
                </a:lnTo>
                <a:lnTo>
                  <a:pt x="79708" y="1762593"/>
                </a:lnTo>
                <a:lnTo>
                  <a:pt x="118853" y="1784883"/>
                </a:lnTo>
                <a:lnTo>
                  <a:pt x="162953" y="1797656"/>
                </a:lnTo>
                <a:lnTo>
                  <a:pt x="194431" y="1800209"/>
                </a:lnTo>
                <a:lnTo>
                  <a:pt x="16035741" y="1800209"/>
                </a:lnTo>
                <a:lnTo>
                  <a:pt x="16082373" y="1794540"/>
                </a:lnTo>
                <a:lnTo>
                  <a:pt x="16124965" y="1778444"/>
                </a:lnTo>
                <a:lnTo>
                  <a:pt x="16162149" y="1753284"/>
                </a:lnTo>
                <a:lnTo>
                  <a:pt x="16192559" y="1720428"/>
                </a:lnTo>
                <a:lnTo>
                  <a:pt x="16214829" y="1681240"/>
                </a:lnTo>
                <a:lnTo>
                  <a:pt x="16227591" y="1637085"/>
                </a:lnTo>
                <a:lnTo>
                  <a:pt x="16230142" y="1605564"/>
                </a:lnTo>
                <a:lnTo>
                  <a:pt x="16230142" y="194645"/>
                </a:lnTo>
                <a:lnTo>
                  <a:pt x="16224477" y="147957"/>
                </a:lnTo>
                <a:lnTo>
                  <a:pt x="16208394" y="105314"/>
                </a:lnTo>
                <a:lnTo>
                  <a:pt x="16183260" y="68082"/>
                </a:lnTo>
                <a:lnTo>
                  <a:pt x="16150440" y="37633"/>
                </a:lnTo>
                <a:lnTo>
                  <a:pt x="16111301" y="15334"/>
                </a:lnTo>
                <a:lnTo>
                  <a:pt x="16067211" y="2554"/>
                </a:lnTo>
                <a:lnTo>
                  <a:pt x="16035741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06628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75" dirty="0"/>
              <a:t>C</a:t>
            </a:r>
            <a:r>
              <a:rPr spc="75" dirty="0"/>
              <a:t>O</a:t>
            </a:r>
            <a:r>
              <a:rPr spc="180" dirty="0"/>
              <a:t>N</a:t>
            </a:r>
            <a:r>
              <a:rPr spc="-170" dirty="0"/>
              <a:t>C</a:t>
            </a:r>
            <a:r>
              <a:rPr spc="-225" dirty="0"/>
              <a:t>L</a:t>
            </a:r>
            <a:r>
              <a:rPr spc="110" dirty="0"/>
              <a:t>U</a:t>
            </a:r>
            <a:r>
              <a:rPr spc="-90" dirty="0"/>
              <a:t>S</a:t>
            </a:r>
            <a:r>
              <a:rPr spc="70" dirty="0"/>
              <a:t>IO</a:t>
            </a:r>
            <a:r>
              <a:rPr spc="140" dirty="0"/>
              <a:t>N</a:t>
            </a: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37442" y="3142305"/>
            <a:ext cx="180975" cy="181610"/>
          </a:xfrm>
          <a:custGeom>
            <a:avLst/>
            <a:gdLst/>
            <a:ahLst/>
            <a:cxnLst/>
            <a:rect l="l" t="t" r="r" b="b"/>
            <a:pathLst>
              <a:path w="180975" h="181610">
                <a:moveTo>
                  <a:pt x="96438" y="0"/>
                </a:moveTo>
                <a:lnTo>
                  <a:pt x="84557" y="0"/>
                </a:lnTo>
                <a:lnTo>
                  <a:pt x="78650" y="609"/>
                </a:lnTo>
                <a:lnTo>
                  <a:pt x="40215" y="15300"/>
                </a:lnTo>
                <a:lnTo>
                  <a:pt x="35265" y="18592"/>
                </a:lnTo>
                <a:lnTo>
                  <a:pt x="30717" y="22311"/>
                </a:lnTo>
                <a:lnTo>
                  <a:pt x="22311" y="30723"/>
                </a:lnTo>
                <a:lnTo>
                  <a:pt x="18550" y="35295"/>
                </a:lnTo>
                <a:lnTo>
                  <a:pt x="15264" y="40233"/>
                </a:lnTo>
                <a:lnTo>
                  <a:pt x="11954" y="45171"/>
                </a:lnTo>
                <a:lnTo>
                  <a:pt x="0" y="84551"/>
                </a:lnTo>
                <a:lnTo>
                  <a:pt x="0" y="96438"/>
                </a:lnTo>
                <a:lnTo>
                  <a:pt x="11954" y="135818"/>
                </a:lnTo>
                <a:lnTo>
                  <a:pt x="15264" y="140756"/>
                </a:lnTo>
                <a:lnTo>
                  <a:pt x="18550" y="145694"/>
                </a:lnTo>
                <a:lnTo>
                  <a:pt x="50365" y="171846"/>
                </a:lnTo>
                <a:lnTo>
                  <a:pt x="72841" y="179222"/>
                </a:lnTo>
                <a:lnTo>
                  <a:pt x="78650" y="180441"/>
                </a:lnTo>
                <a:lnTo>
                  <a:pt x="84557" y="180990"/>
                </a:lnTo>
                <a:lnTo>
                  <a:pt x="96438" y="180990"/>
                </a:lnTo>
                <a:lnTo>
                  <a:pt x="102321" y="180441"/>
                </a:lnTo>
                <a:lnTo>
                  <a:pt x="108130" y="179222"/>
                </a:lnTo>
                <a:lnTo>
                  <a:pt x="113964" y="178125"/>
                </a:lnTo>
                <a:lnTo>
                  <a:pt x="150278" y="158678"/>
                </a:lnTo>
                <a:lnTo>
                  <a:pt x="174089" y="125150"/>
                </a:lnTo>
                <a:lnTo>
                  <a:pt x="179234" y="108143"/>
                </a:lnTo>
                <a:lnTo>
                  <a:pt x="180405" y="102351"/>
                </a:lnTo>
                <a:lnTo>
                  <a:pt x="180971" y="96438"/>
                </a:lnTo>
                <a:lnTo>
                  <a:pt x="180971" y="84551"/>
                </a:lnTo>
                <a:lnTo>
                  <a:pt x="169017" y="45171"/>
                </a:lnTo>
                <a:lnTo>
                  <a:pt x="140756" y="15300"/>
                </a:lnTo>
                <a:lnTo>
                  <a:pt x="135824" y="11948"/>
                </a:lnTo>
                <a:lnTo>
                  <a:pt x="130612" y="9204"/>
                </a:lnTo>
                <a:lnTo>
                  <a:pt x="119633" y="4632"/>
                </a:lnTo>
                <a:lnTo>
                  <a:pt x="113964" y="2926"/>
                </a:lnTo>
                <a:lnTo>
                  <a:pt x="102321" y="609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37442" y="5371173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6438" y="0"/>
                </a:moveTo>
                <a:lnTo>
                  <a:pt x="84557" y="0"/>
                </a:lnTo>
                <a:lnTo>
                  <a:pt x="78650" y="591"/>
                </a:lnTo>
                <a:lnTo>
                  <a:pt x="35265" y="18550"/>
                </a:lnTo>
                <a:lnTo>
                  <a:pt x="9168" y="50359"/>
                </a:lnTo>
                <a:lnTo>
                  <a:pt x="0" y="84557"/>
                </a:lnTo>
                <a:lnTo>
                  <a:pt x="0" y="96438"/>
                </a:lnTo>
                <a:lnTo>
                  <a:pt x="11954" y="135824"/>
                </a:lnTo>
                <a:lnTo>
                  <a:pt x="15264" y="140750"/>
                </a:lnTo>
                <a:lnTo>
                  <a:pt x="18550" y="145706"/>
                </a:lnTo>
                <a:lnTo>
                  <a:pt x="50365" y="171803"/>
                </a:lnTo>
                <a:lnTo>
                  <a:pt x="84557" y="180971"/>
                </a:lnTo>
                <a:lnTo>
                  <a:pt x="96438" y="180971"/>
                </a:lnTo>
                <a:lnTo>
                  <a:pt x="135824" y="169017"/>
                </a:lnTo>
                <a:lnTo>
                  <a:pt x="154472" y="154466"/>
                </a:lnTo>
                <a:lnTo>
                  <a:pt x="158684" y="150278"/>
                </a:lnTo>
                <a:lnTo>
                  <a:pt x="178070" y="113964"/>
                </a:lnTo>
                <a:lnTo>
                  <a:pt x="180971" y="96438"/>
                </a:lnTo>
                <a:lnTo>
                  <a:pt x="180971" y="84557"/>
                </a:lnTo>
                <a:lnTo>
                  <a:pt x="169017" y="45146"/>
                </a:lnTo>
                <a:lnTo>
                  <a:pt x="135824" y="11954"/>
                </a:lnTo>
                <a:lnTo>
                  <a:pt x="102321" y="591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437442" y="6857073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6438" y="0"/>
                </a:moveTo>
                <a:lnTo>
                  <a:pt x="84557" y="0"/>
                </a:lnTo>
                <a:lnTo>
                  <a:pt x="78650" y="591"/>
                </a:lnTo>
                <a:lnTo>
                  <a:pt x="35265" y="18550"/>
                </a:lnTo>
                <a:lnTo>
                  <a:pt x="9168" y="50359"/>
                </a:lnTo>
                <a:lnTo>
                  <a:pt x="0" y="84557"/>
                </a:lnTo>
                <a:lnTo>
                  <a:pt x="0" y="96438"/>
                </a:lnTo>
                <a:lnTo>
                  <a:pt x="11954" y="135824"/>
                </a:lnTo>
                <a:lnTo>
                  <a:pt x="15264" y="140750"/>
                </a:lnTo>
                <a:lnTo>
                  <a:pt x="18550" y="145706"/>
                </a:lnTo>
                <a:lnTo>
                  <a:pt x="50365" y="171803"/>
                </a:lnTo>
                <a:lnTo>
                  <a:pt x="84557" y="180971"/>
                </a:lnTo>
                <a:lnTo>
                  <a:pt x="96438" y="180971"/>
                </a:lnTo>
                <a:lnTo>
                  <a:pt x="135824" y="169017"/>
                </a:lnTo>
                <a:lnTo>
                  <a:pt x="154472" y="154466"/>
                </a:lnTo>
                <a:lnTo>
                  <a:pt x="158684" y="150278"/>
                </a:lnTo>
                <a:lnTo>
                  <a:pt x="178070" y="113964"/>
                </a:lnTo>
                <a:lnTo>
                  <a:pt x="180971" y="96438"/>
                </a:lnTo>
                <a:lnTo>
                  <a:pt x="180971" y="84557"/>
                </a:lnTo>
                <a:lnTo>
                  <a:pt x="169017" y="45146"/>
                </a:lnTo>
                <a:lnTo>
                  <a:pt x="135824" y="11954"/>
                </a:lnTo>
                <a:lnTo>
                  <a:pt x="102321" y="591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44220" marR="709295">
              <a:lnSpc>
                <a:spcPct val="116100"/>
              </a:lnSpc>
            </a:pPr>
            <a:r>
              <a:rPr spc="110" dirty="0"/>
              <a:t>Our</a:t>
            </a:r>
            <a:r>
              <a:rPr spc="-220" dirty="0"/>
              <a:t> </a:t>
            </a:r>
            <a:r>
              <a:rPr spc="35" dirty="0"/>
              <a:t>proje</a:t>
            </a:r>
            <a:r>
              <a:rPr spc="100" dirty="0"/>
              <a:t>ct</a:t>
            </a:r>
            <a:r>
              <a:rPr spc="-220" dirty="0"/>
              <a:t> </a:t>
            </a:r>
            <a:r>
              <a:rPr spc="40" dirty="0"/>
              <a:t>t</a:t>
            </a:r>
            <a:r>
              <a:rPr spc="60" dirty="0"/>
              <a:t>e</a:t>
            </a:r>
            <a:r>
              <a:rPr spc="110" dirty="0"/>
              <a:t>nde</a:t>
            </a:r>
            <a:r>
              <a:rPr dirty="0"/>
              <a:t>r</a:t>
            </a:r>
            <a:r>
              <a:rPr spc="-220" dirty="0"/>
              <a:t> </a:t>
            </a:r>
            <a:r>
              <a:rPr spc="140" dirty="0"/>
              <a:t>m</a:t>
            </a:r>
            <a:r>
              <a:rPr spc="225" dirty="0"/>
              <a:t>anag</a:t>
            </a:r>
            <a:r>
              <a:rPr spc="65" dirty="0"/>
              <a:t>e</a:t>
            </a:r>
            <a:r>
              <a:rPr spc="135" dirty="0"/>
              <a:t>m</a:t>
            </a:r>
            <a:r>
              <a:rPr spc="65" dirty="0"/>
              <a:t>e</a:t>
            </a:r>
            <a:r>
              <a:rPr spc="75" dirty="0"/>
              <a:t>nt</a:t>
            </a:r>
            <a:r>
              <a:rPr spc="-220" dirty="0"/>
              <a:t> </a:t>
            </a:r>
            <a:r>
              <a:rPr spc="204" dirty="0"/>
              <a:t>s</a:t>
            </a:r>
            <a:r>
              <a:rPr spc="125" dirty="0"/>
              <a:t>y</a:t>
            </a:r>
            <a:r>
              <a:rPr spc="204" dirty="0"/>
              <a:t>s</a:t>
            </a:r>
            <a:r>
              <a:rPr spc="55" dirty="0"/>
              <a:t>t</a:t>
            </a:r>
            <a:r>
              <a:rPr spc="60" dirty="0"/>
              <a:t>e</a:t>
            </a:r>
            <a:r>
              <a:rPr spc="140" dirty="0"/>
              <a:t>m</a:t>
            </a:r>
            <a:r>
              <a:rPr spc="-220" dirty="0"/>
              <a:t> </a:t>
            </a:r>
            <a:r>
              <a:rPr spc="525" dirty="0"/>
              <a:t>w</a:t>
            </a:r>
            <a:r>
              <a:rPr spc="25" dirty="0"/>
              <a:t>ill</a:t>
            </a:r>
            <a:r>
              <a:rPr spc="-220" dirty="0"/>
              <a:t> </a:t>
            </a:r>
            <a:r>
              <a:rPr spc="204" dirty="0"/>
              <a:t>s</a:t>
            </a:r>
            <a:r>
              <a:rPr spc="105" dirty="0"/>
              <a:t>ucce</a:t>
            </a:r>
            <a:r>
              <a:rPr spc="204" dirty="0"/>
              <a:t>ss</a:t>
            </a:r>
            <a:r>
              <a:rPr spc="60" dirty="0"/>
              <a:t>fully</a:t>
            </a:r>
            <a:r>
              <a:rPr spc="65" dirty="0"/>
              <a:t> cre</a:t>
            </a:r>
            <a:r>
              <a:rPr spc="135" dirty="0"/>
              <a:t>ate</a:t>
            </a:r>
            <a:r>
              <a:rPr spc="-220" dirty="0"/>
              <a:t> </a:t>
            </a:r>
            <a:r>
              <a:rPr spc="305" dirty="0"/>
              <a:t>a</a:t>
            </a:r>
            <a:r>
              <a:rPr spc="-220" dirty="0"/>
              <a:t> </a:t>
            </a:r>
            <a:r>
              <a:rPr spc="125" dirty="0"/>
              <a:t>us</a:t>
            </a:r>
            <a:r>
              <a:rPr spc="65" dirty="0"/>
              <a:t>e</a:t>
            </a:r>
            <a:r>
              <a:rPr dirty="0"/>
              <a:t>r</a:t>
            </a:r>
            <a:r>
              <a:rPr spc="-220" dirty="0"/>
              <a:t> </a:t>
            </a:r>
            <a:r>
              <a:rPr spc="35" dirty="0"/>
              <a:t>fri</a:t>
            </a:r>
            <a:r>
              <a:rPr spc="60" dirty="0"/>
              <a:t>e</a:t>
            </a:r>
            <a:r>
              <a:rPr spc="114" dirty="0"/>
              <a:t>ndly</a:t>
            </a:r>
            <a:r>
              <a:rPr spc="-220" dirty="0"/>
              <a:t> </a:t>
            </a:r>
            <a:r>
              <a:rPr spc="65" dirty="0"/>
              <a:t>e</a:t>
            </a:r>
            <a:r>
              <a:rPr spc="110" dirty="0"/>
              <a:t>nv</a:t>
            </a:r>
            <a:r>
              <a:rPr spc="85" dirty="0"/>
              <a:t>ironm</a:t>
            </a:r>
            <a:r>
              <a:rPr spc="60" dirty="0"/>
              <a:t>e</a:t>
            </a:r>
            <a:r>
              <a:rPr spc="75" dirty="0"/>
              <a:t>nt</a:t>
            </a:r>
            <a:r>
              <a:rPr spc="-220" dirty="0"/>
              <a:t> </a:t>
            </a:r>
            <a:r>
              <a:rPr spc="65" dirty="0"/>
              <a:t>in</a:t>
            </a:r>
            <a:r>
              <a:rPr spc="-220" dirty="0"/>
              <a:t> </a:t>
            </a:r>
            <a:r>
              <a:rPr spc="50" dirty="0"/>
              <a:t>te</a:t>
            </a:r>
            <a:r>
              <a:rPr spc="114" dirty="0"/>
              <a:t>nd</a:t>
            </a:r>
            <a:r>
              <a:rPr spc="105" dirty="0"/>
              <a:t>e</a:t>
            </a:r>
            <a:r>
              <a:rPr dirty="0"/>
              <a:t>r</a:t>
            </a:r>
            <a:r>
              <a:rPr spc="-220" dirty="0"/>
              <a:t> </a:t>
            </a:r>
            <a:r>
              <a:rPr spc="135" dirty="0"/>
              <a:t>m</a:t>
            </a:r>
            <a:r>
              <a:rPr spc="225" dirty="0"/>
              <a:t>anag</a:t>
            </a:r>
            <a:r>
              <a:rPr spc="60" dirty="0"/>
              <a:t>e</a:t>
            </a:r>
            <a:r>
              <a:rPr spc="140" dirty="0"/>
              <a:t>m</a:t>
            </a:r>
            <a:r>
              <a:rPr spc="65" dirty="0"/>
              <a:t>e</a:t>
            </a:r>
            <a:r>
              <a:rPr spc="75" dirty="0"/>
              <a:t>nt</a:t>
            </a:r>
            <a:r>
              <a:rPr spc="50" dirty="0"/>
              <a:t> </a:t>
            </a:r>
            <a:r>
              <a:rPr spc="100" dirty="0"/>
              <a:t>proc</a:t>
            </a:r>
            <a:r>
              <a:rPr spc="105" dirty="0"/>
              <a:t>e</a:t>
            </a:r>
            <a:r>
              <a:rPr spc="204" dirty="0"/>
              <a:t>ss</a:t>
            </a:r>
            <a:r>
              <a:rPr spc="-310" dirty="0"/>
              <a:t>.</a:t>
            </a:r>
          </a:p>
          <a:p>
            <a:pPr marL="744220" marR="212725">
              <a:lnSpc>
                <a:spcPct val="116100"/>
              </a:lnSpc>
            </a:pPr>
            <a:r>
              <a:rPr spc="60" dirty="0"/>
              <a:t>our</a:t>
            </a:r>
            <a:r>
              <a:rPr spc="-220" dirty="0"/>
              <a:t> </a:t>
            </a:r>
            <a:r>
              <a:rPr spc="35" dirty="0"/>
              <a:t>proje</a:t>
            </a:r>
            <a:r>
              <a:rPr spc="100" dirty="0"/>
              <a:t>ct</a:t>
            </a:r>
            <a:r>
              <a:rPr spc="-220" dirty="0"/>
              <a:t> </a:t>
            </a:r>
            <a:r>
              <a:rPr spc="525" dirty="0"/>
              <a:t>w</a:t>
            </a:r>
            <a:r>
              <a:rPr spc="25" dirty="0"/>
              <a:t>ill</a:t>
            </a:r>
            <a:r>
              <a:rPr spc="-220" dirty="0"/>
              <a:t> </a:t>
            </a:r>
            <a:r>
              <a:rPr spc="135" dirty="0"/>
              <a:t>be</a:t>
            </a:r>
            <a:r>
              <a:rPr spc="-220" dirty="0"/>
              <a:t> </a:t>
            </a:r>
            <a:r>
              <a:rPr spc="60" dirty="0"/>
              <a:t>fle</a:t>
            </a:r>
            <a:r>
              <a:rPr spc="100" dirty="0"/>
              <a:t>xible</a:t>
            </a:r>
            <a:r>
              <a:rPr spc="-220" dirty="0"/>
              <a:t> </a:t>
            </a:r>
            <a:r>
              <a:rPr spc="204" dirty="0"/>
              <a:t>and</a:t>
            </a:r>
            <a:r>
              <a:rPr spc="-220" dirty="0"/>
              <a:t> </a:t>
            </a:r>
            <a:r>
              <a:rPr spc="175" dirty="0"/>
              <a:t>chan</a:t>
            </a:r>
            <a:r>
              <a:rPr spc="180" dirty="0"/>
              <a:t>g</a:t>
            </a:r>
            <a:r>
              <a:rPr spc="65" dirty="0"/>
              <a:t>e</a:t>
            </a:r>
            <a:r>
              <a:rPr spc="204" dirty="0"/>
              <a:t>s</a:t>
            </a:r>
            <a:r>
              <a:rPr spc="-220" dirty="0"/>
              <a:t> </a:t>
            </a:r>
            <a:r>
              <a:rPr spc="170" dirty="0"/>
              <a:t>can</a:t>
            </a:r>
            <a:r>
              <a:rPr spc="-220" dirty="0"/>
              <a:t> </a:t>
            </a:r>
            <a:r>
              <a:rPr spc="135" dirty="0"/>
              <a:t>be</a:t>
            </a:r>
            <a:r>
              <a:rPr spc="-220" dirty="0"/>
              <a:t> </a:t>
            </a:r>
            <a:r>
              <a:rPr spc="90" dirty="0"/>
              <a:t>incorp</a:t>
            </a:r>
            <a:r>
              <a:rPr spc="105" dirty="0"/>
              <a:t>o</a:t>
            </a:r>
            <a:r>
              <a:rPr spc="110" dirty="0"/>
              <a:t>rate</a:t>
            </a:r>
            <a:r>
              <a:rPr spc="185" dirty="0"/>
              <a:t>d</a:t>
            </a:r>
            <a:r>
              <a:rPr spc="105" dirty="0"/>
              <a:t> </a:t>
            </a:r>
            <a:r>
              <a:rPr spc="65" dirty="0"/>
              <a:t>e</a:t>
            </a:r>
            <a:r>
              <a:rPr spc="240" dirty="0"/>
              <a:t>as</a:t>
            </a:r>
            <a:r>
              <a:rPr spc="25" dirty="0"/>
              <a:t>il</a:t>
            </a:r>
            <a:r>
              <a:rPr spc="125" dirty="0"/>
              <a:t>y</a:t>
            </a:r>
            <a:r>
              <a:rPr spc="-310" dirty="0"/>
              <a:t>.</a:t>
            </a:r>
          </a:p>
          <a:p>
            <a:pPr marL="744220" marR="5080">
              <a:lnSpc>
                <a:spcPct val="116100"/>
              </a:lnSpc>
            </a:pPr>
            <a:r>
              <a:rPr spc="-225" dirty="0"/>
              <a:t>It</a:t>
            </a:r>
            <a:r>
              <a:rPr spc="-220" dirty="0"/>
              <a:t> </a:t>
            </a:r>
            <a:r>
              <a:rPr spc="110" dirty="0"/>
              <a:t>is</a:t>
            </a:r>
            <a:r>
              <a:rPr spc="-220" dirty="0"/>
              <a:t> </a:t>
            </a:r>
            <a:r>
              <a:rPr spc="204" dirty="0"/>
              <a:t>s</a:t>
            </a:r>
            <a:r>
              <a:rPr spc="110" dirty="0"/>
              <a:t>o</a:t>
            </a:r>
            <a:r>
              <a:rPr spc="-220" dirty="0"/>
              <a:t> </a:t>
            </a:r>
            <a:r>
              <a:rPr spc="135" dirty="0"/>
              <a:t>de</a:t>
            </a:r>
            <a:r>
              <a:rPr spc="204" dirty="0"/>
              <a:t>s</a:t>
            </a:r>
            <a:r>
              <a:rPr spc="25" dirty="0"/>
              <a:t>i</a:t>
            </a:r>
            <a:r>
              <a:rPr spc="200" dirty="0"/>
              <a:t>g</a:t>
            </a:r>
            <a:r>
              <a:rPr spc="90" dirty="0"/>
              <a:t>ne</a:t>
            </a:r>
            <a:r>
              <a:rPr spc="185" dirty="0"/>
              <a:t>d</a:t>
            </a:r>
            <a:r>
              <a:rPr spc="-220" dirty="0"/>
              <a:t> </a:t>
            </a:r>
            <a:r>
              <a:rPr spc="125" dirty="0"/>
              <a:t>that</a:t>
            </a:r>
            <a:r>
              <a:rPr spc="-220" dirty="0"/>
              <a:t> </a:t>
            </a:r>
            <a:r>
              <a:rPr spc="50" dirty="0"/>
              <a:t>furth</a:t>
            </a:r>
            <a:r>
              <a:rPr spc="60" dirty="0"/>
              <a:t>e</a:t>
            </a:r>
            <a:r>
              <a:rPr dirty="0"/>
              <a:t>r</a:t>
            </a:r>
            <a:r>
              <a:rPr spc="-220" dirty="0"/>
              <a:t> </a:t>
            </a:r>
            <a:r>
              <a:rPr spc="135" dirty="0"/>
              <a:t>m</a:t>
            </a:r>
            <a:r>
              <a:rPr spc="120" dirty="0"/>
              <a:t>odifications</a:t>
            </a:r>
            <a:r>
              <a:rPr spc="-220" dirty="0"/>
              <a:t> </a:t>
            </a:r>
            <a:r>
              <a:rPr spc="90" dirty="0"/>
              <a:t>to</a:t>
            </a:r>
            <a:r>
              <a:rPr spc="-220" dirty="0"/>
              <a:t> </a:t>
            </a:r>
            <a:r>
              <a:rPr spc="75" dirty="0"/>
              <a:t>the</a:t>
            </a:r>
            <a:r>
              <a:rPr spc="-220" dirty="0"/>
              <a:t> </a:t>
            </a:r>
            <a:r>
              <a:rPr spc="204" dirty="0"/>
              <a:t>s</a:t>
            </a:r>
            <a:r>
              <a:rPr spc="125" dirty="0"/>
              <a:t>y</a:t>
            </a:r>
            <a:r>
              <a:rPr spc="204" dirty="0"/>
              <a:t>s</a:t>
            </a:r>
            <a:r>
              <a:rPr spc="50" dirty="0"/>
              <a:t>te</a:t>
            </a:r>
            <a:r>
              <a:rPr spc="140" dirty="0"/>
              <a:t>m</a:t>
            </a:r>
            <a:r>
              <a:rPr spc="-220" dirty="0"/>
              <a:t> </a:t>
            </a:r>
            <a:r>
              <a:rPr spc="170" dirty="0"/>
              <a:t>can</a:t>
            </a:r>
            <a:r>
              <a:rPr spc="105" dirty="0"/>
              <a:t> </a:t>
            </a:r>
            <a:r>
              <a:rPr spc="135" dirty="0"/>
              <a:t>be</a:t>
            </a:r>
            <a:r>
              <a:rPr spc="-220" dirty="0"/>
              <a:t> </a:t>
            </a:r>
            <a:r>
              <a:rPr spc="65" dirty="0"/>
              <a:t>e</a:t>
            </a:r>
            <a:r>
              <a:rPr spc="240" dirty="0"/>
              <a:t>as</a:t>
            </a:r>
            <a:r>
              <a:rPr spc="25" dirty="0"/>
              <a:t>il</a:t>
            </a:r>
            <a:r>
              <a:rPr spc="125" dirty="0"/>
              <a:t>y</a:t>
            </a:r>
            <a:r>
              <a:rPr spc="-220" dirty="0"/>
              <a:t> </a:t>
            </a:r>
            <a:r>
              <a:rPr spc="110" dirty="0"/>
              <a:t>done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73" y="2202484"/>
            <a:ext cx="16230600" cy="5038725"/>
          </a:xfrm>
          <a:custGeom>
            <a:avLst/>
            <a:gdLst/>
            <a:ahLst/>
            <a:cxnLst/>
            <a:rect l="l" t="t" r="r" b="b"/>
            <a:pathLst>
              <a:path w="16230600" h="5038725">
                <a:moveTo>
                  <a:pt x="15862510" y="0"/>
                </a:moveTo>
                <a:lnTo>
                  <a:pt x="367924" y="0"/>
                </a:lnTo>
                <a:lnTo>
                  <a:pt x="337813" y="1221"/>
                </a:lnTo>
                <a:lnTo>
                  <a:pt x="279664" y="10708"/>
                </a:lnTo>
                <a:lnTo>
                  <a:pt x="224914" y="28949"/>
                </a:lnTo>
                <a:lnTo>
                  <a:pt x="174331" y="55179"/>
                </a:lnTo>
                <a:lnTo>
                  <a:pt x="128680" y="88633"/>
                </a:lnTo>
                <a:lnTo>
                  <a:pt x="88727" y="128547"/>
                </a:lnTo>
                <a:lnTo>
                  <a:pt x="55238" y="174155"/>
                </a:lnTo>
                <a:lnTo>
                  <a:pt x="28981" y="224693"/>
                </a:lnTo>
                <a:lnTo>
                  <a:pt x="10720" y="279397"/>
                </a:lnTo>
                <a:lnTo>
                  <a:pt x="1223" y="337500"/>
                </a:lnTo>
                <a:lnTo>
                  <a:pt x="0" y="367588"/>
                </a:lnTo>
                <a:lnTo>
                  <a:pt x="0" y="4671065"/>
                </a:lnTo>
                <a:lnTo>
                  <a:pt x="4828" y="4730584"/>
                </a:lnTo>
                <a:lnTo>
                  <a:pt x="18803" y="4787087"/>
                </a:lnTo>
                <a:lnTo>
                  <a:pt x="41158" y="4839809"/>
                </a:lnTo>
                <a:lnTo>
                  <a:pt x="71126" y="4887984"/>
                </a:lnTo>
                <a:lnTo>
                  <a:pt x="107943" y="4930848"/>
                </a:lnTo>
                <a:lnTo>
                  <a:pt x="150841" y="4967635"/>
                </a:lnTo>
                <a:lnTo>
                  <a:pt x="199054" y="4997579"/>
                </a:lnTo>
                <a:lnTo>
                  <a:pt x="251816" y="5019915"/>
                </a:lnTo>
                <a:lnTo>
                  <a:pt x="308362" y="5033879"/>
                </a:lnTo>
                <a:lnTo>
                  <a:pt x="367924" y="5038703"/>
                </a:lnTo>
                <a:lnTo>
                  <a:pt x="15862510" y="5038703"/>
                </a:lnTo>
                <a:lnTo>
                  <a:pt x="15922080" y="5033879"/>
                </a:lnTo>
                <a:lnTo>
                  <a:pt x="15978629" y="5019915"/>
                </a:lnTo>
                <a:lnTo>
                  <a:pt x="16031390" y="4997579"/>
                </a:lnTo>
                <a:lnTo>
                  <a:pt x="16079598" y="4967635"/>
                </a:lnTo>
                <a:lnTo>
                  <a:pt x="16122490" y="4930848"/>
                </a:lnTo>
                <a:lnTo>
                  <a:pt x="16159298" y="4887984"/>
                </a:lnTo>
                <a:lnTo>
                  <a:pt x="16189259" y="4839809"/>
                </a:lnTo>
                <a:lnTo>
                  <a:pt x="16211607" y="4787087"/>
                </a:lnTo>
                <a:lnTo>
                  <a:pt x="16225577" y="4730584"/>
                </a:lnTo>
                <a:lnTo>
                  <a:pt x="16230404" y="4671065"/>
                </a:lnTo>
                <a:lnTo>
                  <a:pt x="16230404" y="367588"/>
                </a:lnTo>
                <a:lnTo>
                  <a:pt x="16225577" y="308071"/>
                </a:lnTo>
                <a:lnTo>
                  <a:pt x="16211607" y="251572"/>
                </a:lnTo>
                <a:lnTo>
                  <a:pt x="16189259" y="198856"/>
                </a:lnTo>
                <a:lnTo>
                  <a:pt x="16159298" y="150687"/>
                </a:lnTo>
                <a:lnTo>
                  <a:pt x="16122490" y="107830"/>
                </a:lnTo>
                <a:lnTo>
                  <a:pt x="16079598" y="71051"/>
                </a:lnTo>
                <a:lnTo>
                  <a:pt x="16031390" y="41113"/>
                </a:lnTo>
                <a:lnTo>
                  <a:pt x="15978629" y="18782"/>
                </a:lnTo>
                <a:lnTo>
                  <a:pt x="15922080" y="4823"/>
                </a:lnTo>
                <a:lnTo>
                  <a:pt x="1586251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9273" y="262189"/>
            <a:ext cx="16229965" cy="1457325"/>
          </a:xfrm>
          <a:custGeom>
            <a:avLst/>
            <a:gdLst/>
            <a:ahLst/>
            <a:cxnLst/>
            <a:rect l="l" t="t" r="r" b="b"/>
            <a:pathLst>
              <a:path w="16229965" h="1457325">
                <a:moveTo>
                  <a:pt x="16035015" y="0"/>
                </a:moveTo>
                <a:lnTo>
                  <a:pt x="194425" y="0"/>
                </a:lnTo>
                <a:lnTo>
                  <a:pt x="178513" y="646"/>
                </a:lnTo>
                <a:lnTo>
                  <a:pt x="133067" y="9935"/>
                </a:lnTo>
                <a:lnTo>
                  <a:pt x="92120" y="29187"/>
                </a:lnTo>
                <a:lnTo>
                  <a:pt x="57038" y="57035"/>
                </a:lnTo>
                <a:lnTo>
                  <a:pt x="29188" y="92113"/>
                </a:lnTo>
                <a:lnTo>
                  <a:pt x="9935" y="133054"/>
                </a:lnTo>
                <a:lnTo>
                  <a:pt x="646" y="178492"/>
                </a:lnTo>
                <a:lnTo>
                  <a:pt x="0" y="194401"/>
                </a:lnTo>
                <a:lnTo>
                  <a:pt x="0" y="1262908"/>
                </a:lnTo>
                <a:lnTo>
                  <a:pt x="5664" y="1309561"/>
                </a:lnTo>
                <a:lnTo>
                  <a:pt x="21748" y="1352159"/>
                </a:lnTo>
                <a:lnTo>
                  <a:pt x="46884" y="1389342"/>
                </a:lnTo>
                <a:lnTo>
                  <a:pt x="79707" y="1419744"/>
                </a:lnTo>
                <a:lnTo>
                  <a:pt x="118850" y="1442004"/>
                </a:lnTo>
                <a:lnTo>
                  <a:pt x="162949" y="1454760"/>
                </a:lnTo>
                <a:lnTo>
                  <a:pt x="194425" y="1457309"/>
                </a:lnTo>
                <a:lnTo>
                  <a:pt x="16035015" y="1457309"/>
                </a:lnTo>
                <a:lnTo>
                  <a:pt x="16081672" y="1451648"/>
                </a:lnTo>
                <a:lnTo>
                  <a:pt x="16124280" y="1435573"/>
                </a:lnTo>
                <a:lnTo>
                  <a:pt x="16161475" y="1410447"/>
                </a:lnTo>
                <a:lnTo>
                  <a:pt x="16191891" y="1377634"/>
                </a:lnTo>
                <a:lnTo>
                  <a:pt x="16214163" y="1338494"/>
                </a:lnTo>
                <a:lnTo>
                  <a:pt x="16226926" y="1294393"/>
                </a:lnTo>
                <a:lnTo>
                  <a:pt x="16229477" y="1262908"/>
                </a:lnTo>
                <a:lnTo>
                  <a:pt x="16229477" y="194401"/>
                </a:lnTo>
                <a:lnTo>
                  <a:pt x="16223813" y="147768"/>
                </a:lnTo>
                <a:lnTo>
                  <a:pt x="16207728" y="105176"/>
                </a:lnTo>
                <a:lnTo>
                  <a:pt x="16182590" y="67992"/>
                </a:lnTo>
                <a:lnTo>
                  <a:pt x="16149762" y="37582"/>
                </a:lnTo>
                <a:lnTo>
                  <a:pt x="16110611" y="15313"/>
                </a:lnTo>
                <a:lnTo>
                  <a:pt x="16066502" y="2551"/>
                </a:lnTo>
                <a:lnTo>
                  <a:pt x="16035015" y="0"/>
                </a:lnTo>
                <a:close/>
              </a:path>
            </a:pathLst>
          </a:custGeom>
          <a:solidFill>
            <a:srgbClr val="4C37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5983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65" dirty="0"/>
              <a:t>R</a:t>
            </a:r>
            <a:r>
              <a:rPr spc="-325" dirty="0"/>
              <a:t>E</a:t>
            </a:r>
            <a:r>
              <a:rPr spc="-165" dirty="0"/>
              <a:t>F</a:t>
            </a:r>
            <a:r>
              <a:rPr spc="-325" dirty="0"/>
              <a:t>E</a:t>
            </a:r>
            <a:r>
              <a:rPr spc="-65" dirty="0"/>
              <a:t>R</a:t>
            </a:r>
            <a:r>
              <a:rPr spc="-325" dirty="0"/>
              <a:t>E</a:t>
            </a:r>
            <a:r>
              <a:rPr spc="180" dirty="0"/>
              <a:t>N</a:t>
            </a:r>
            <a:r>
              <a:rPr spc="-170" dirty="0"/>
              <a:t>C</a:t>
            </a:r>
            <a:r>
              <a:rPr spc="-325" dirty="0"/>
              <a:t>E</a:t>
            </a:r>
            <a:r>
              <a:rPr spc="-135" dirty="0"/>
              <a:t>S</a:t>
            </a:r>
          </a:p>
        </p:txBody>
      </p:sp>
      <p:sp>
        <p:nvSpPr>
          <p:cNvPr id="5" name="object 5"/>
          <p:cNvSpPr/>
          <p:nvPr/>
        </p:nvSpPr>
        <p:spPr>
          <a:xfrm>
            <a:off x="16340876" y="6270138"/>
            <a:ext cx="152400" cy="228600"/>
          </a:xfrm>
          <a:custGeom>
            <a:avLst/>
            <a:gdLst/>
            <a:ahLst/>
            <a:cxnLst/>
            <a:rect l="l" t="t" r="r" b="b"/>
            <a:pathLst>
              <a:path w="152400" h="228600">
                <a:moveTo>
                  <a:pt x="0" y="0"/>
                </a:moveTo>
                <a:lnTo>
                  <a:pt x="0" y="228599"/>
                </a:lnTo>
                <a:lnTo>
                  <a:pt x="152278" y="1142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24000" y="3142793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6438" y="0"/>
                </a:moveTo>
                <a:lnTo>
                  <a:pt x="84533" y="0"/>
                </a:lnTo>
                <a:lnTo>
                  <a:pt x="78650" y="548"/>
                </a:lnTo>
                <a:lnTo>
                  <a:pt x="67007" y="2865"/>
                </a:lnTo>
                <a:lnTo>
                  <a:pt x="61344" y="4571"/>
                </a:lnTo>
                <a:lnTo>
                  <a:pt x="55863" y="6888"/>
                </a:lnTo>
                <a:lnTo>
                  <a:pt x="50365" y="9143"/>
                </a:lnTo>
                <a:lnTo>
                  <a:pt x="18550" y="35295"/>
                </a:lnTo>
                <a:lnTo>
                  <a:pt x="573" y="78638"/>
                </a:lnTo>
                <a:lnTo>
                  <a:pt x="0" y="84551"/>
                </a:lnTo>
                <a:lnTo>
                  <a:pt x="0" y="96438"/>
                </a:lnTo>
                <a:lnTo>
                  <a:pt x="11954" y="135818"/>
                </a:lnTo>
                <a:lnTo>
                  <a:pt x="45146" y="168981"/>
                </a:lnTo>
                <a:lnTo>
                  <a:pt x="84533" y="180929"/>
                </a:lnTo>
                <a:lnTo>
                  <a:pt x="96438" y="180929"/>
                </a:lnTo>
                <a:lnTo>
                  <a:pt x="135824" y="168981"/>
                </a:lnTo>
                <a:lnTo>
                  <a:pt x="165738" y="140756"/>
                </a:lnTo>
                <a:lnTo>
                  <a:pt x="180405" y="102290"/>
                </a:lnTo>
                <a:lnTo>
                  <a:pt x="180978" y="96438"/>
                </a:lnTo>
                <a:lnTo>
                  <a:pt x="180978" y="84551"/>
                </a:lnTo>
                <a:lnTo>
                  <a:pt x="180405" y="78638"/>
                </a:lnTo>
                <a:lnTo>
                  <a:pt x="179234" y="72847"/>
                </a:lnTo>
                <a:lnTo>
                  <a:pt x="178070" y="66995"/>
                </a:lnTo>
                <a:lnTo>
                  <a:pt x="158660" y="30723"/>
                </a:lnTo>
                <a:lnTo>
                  <a:pt x="125108" y="6888"/>
                </a:lnTo>
                <a:lnTo>
                  <a:pt x="119633" y="4571"/>
                </a:lnTo>
                <a:lnTo>
                  <a:pt x="113964" y="2865"/>
                </a:lnTo>
                <a:lnTo>
                  <a:pt x="102321" y="548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24000" y="3904793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6438" y="0"/>
                </a:moveTo>
                <a:lnTo>
                  <a:pt x="84533" y="0"/>
                </a:lnTo>
                <a:lnTo>
                  <a:pt x="78650" y="548"/>
                </a:lnTo>
                <a:lnTo>
                  <a:pt x="67007" y="2865"/>
                </a:lnTo>
                <a:lnTo>
                  <a:pt x="61344" y="4571"/>
                </a:lnTo>
                <a:lnTo>
                  <a:pt x="55863" y="6888"/>
                </a:lnTo>
                <a:lnTo>
                  <a:pt x="50365" y="9143"/>
                </a:lnTo>
                <a:lnTo>
                  <a:pt x="18550" y="35295"/>
                </a:lnTo>
                <a:lnTo>
                  <a:pt x="573" y="78638"/>
                </a:lnTo>
                <a:lnTo>
                  <a:pt x="0" y="84551"/>
                </a:lnTo>
                <a:lnTo>
                  <a:pt x="0" y="96438"/>
                </a:lnTo>
                <a:lnTo>
                  <a:pt x="11954" y="135818"/>
                </a:lnTo>
                <a:lnTo>
                  <a:pt x="45146" y="168981"/>
                </a:lnTo>
                <a:lnTo>
                  <a:pt x="84533" y="180929"/>
                </a:lnTo>
                <a:lnTo>
                  <a:pt x="96438" y="180929"/>
                </a:lnTo>
                <a:lnTo>
                  <a:pt x="135824" y="168981"/>
                </a:lnTo>
                <a:lnTo>
                  <a:pt x="165738" y="140756"/>
                </a:lnTo>
                <a:lnTo>
                  <a:pt x="180405" y="102290"/>
                </a:lnTo>
                <a:lnTo>
                  <a:pt x="180978" y="96438"/>
                </a:lnTo>
                <a:lnTo>
                  <a:pt x="180978" y="84551"/>
                </a:lnTo>
                <a:lnTo>
                  <a:pt x="180405" y="78638"/>
                </a:lnTo>
                <a:lnTo>
                  <a:pt x="179234" y="72847"/>
                </a:lnTo>
                <a:lnTo>
                  <a:pt x="178070" y="66995"/>
                </a:lnTo>
                <a:lnTo>
                  <a:pt x="158660" y="30723"/>
                </a:lnTo>
                <a:lnTo>
                  <a:pt x="125108" y="6888"/>
                </a:lnTo>
                <a:lnTo>
                  <a:pt x="119633" y="4571"/>
                </a:lnTo>
                <a:lnTo>
                  <a:pt x="113964" y="2865"/>
                </a:lnTo>
                <a:lnTo>
                  <a:pt x="102321" y="548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24000" y="5428774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96438" y="0"/>
                </a:moveTo>
                <a:lnTo>
                  <a:pt x="84533" y="0"/>
                </a:lnTo>
                <a:lnTo>
                  <a:pt x="78650" y="573"/>
                </a:lnTo>
                <a:lnTo>
                  <a:pt x="35265" y="18550"/>
                </a:lnTo>
                <a:lnTo>
                  <a:pt x="9168" y="50365"/>
                </a:lnTo>
                <a:lnTo>
                  <a:pt x="0" y="84557"/>
                </a:lnTo>
                <a:lnTo>
                  <a:pt x="0" y="96438"/>
                </a:lnTo>
                <a:lnTo>
                  <a:pt x="11954" y="135824"/>
                </a:lnTo>
                <a:lnTo>
                  <a:pt x="45146" y="169017"/>
                </a:lnTo>
                <a:lnTo>
                  <a:pt x="84533" y="180971"/>
                </a:lnTo>
                <a:lnTo>
                  <a:pt x="96438" y="180971"/>
                </a:lnTo>
                <a:lnTo>
                  <a:pt x="135824" y="169017"/>
                </a:lnTo>
                <a:lnTo>
                  <a:pt x="169023" y="135824"/>
                </a:lnTo>
                <a:lnTo>
                  <a:pt x="180978" y="96438"/>
                </a:lnTo>
                <a:lnTo>
                  <a:pt x="180978" y="84557"/>
                </a:lnTo>
                <a:lnTo>
                  <a:pt x="169023" y="45146"/>
                </a:lnTo>
                <a:lnTo>
                  <a:pt x="135824" y="11954"/>
                </a:lnTo>
                <a:lnTo>
                  <a:pt x="964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944227" y="2959489"/>
            <a:ext cx="15086965" cy="3619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6300"/>
              </a:lnSpc>
            </a:pPr>
            <a:r>
              <a:rPr sz="4300" spc="15" dirty="0">
                <a:latin typeface="Tahoma"/>
                <a:cs typeface="Tahoma"/>
              </a:rPr>
              <a:t>https:</a:t>
            </a:r>
            <a:r>
              <a:rPr sz="4300" spc="-434" dirty="0">
                <a:latin typeface="Tahoma"/>
                <a:cs typeface="Tahoma"/>
              </a:rPr>
              <a:t>/</a:t>
            </a:r>
            <a:r>
              <a:rPr sz="4300" spc="-430" dirty="0">
                <a:latin typeface="Tahoma"/>
                <a:cs typeface="Tahoma"/>
              </a:rPr>
              <a:t>/</a:t>
            </a:r>
            <a:r>
              <a:rPr sz="4300" spc="535" dirty="0">
                <a:latin typeface="Tahoma"/>
                <a:cs typeface="Tahoma"/>
                <a:hlinkClick r:id="rId3"/>
              </a:rPr>
              <a:t>ww</a:t>
            </a:r>
            <a:r>
              <a:rPr sz="4300" spc="110" dirty="0">
                <a:latin typeface="Tahoma"/>
                <a:cs typeface="Tahoma"/>
                <a:hlinkClick r:id="rId3"/>
              </a:rPr>
              <a:t>w.</a:t>
            </a:r>
            <a:r>
              <a:rPr sz="4300" spc="175" dirty="0">
                <a:latin typeface="Tahoma"/>
                <a:cs typeface="Tahoma"/>
                <a:hlinkClick r:id="rId3"/>
              </a:rPr>
              <a:t>sc</a:t>
            </a:r>
            <a:r>
              <a:rPr sz="4300" dirty="0">
                <a:latin typeface="Tahoma"/>
                <a:cs typeface="Tahoma"/>
                <a:hlinkClick r:id="rId3"/>
              </a:rPr>
              <a:t>r</a:t>
            </a:r>
            <a:r>
              <a:rPr sz="4300" spc="20" dirty="0">
                <a:latin typeface="Tahoma"/>
                <a:cs typeface="Tahoma"/>
                <a:hlinkClick r:id="rId3"/>
              </a:rPr>
              <a:t>ibd.</a:t>
            </a:r>
            <a:r>
              <a:rPr sz="4300" spc="135" dirty="0">
                <a:latin typeface="Tahoma"/>
                <a:cs typeface="Tahoma"/>
                <a:hlinkClick r:id="rId3"/>
              </a:rPr>
              <a:t>c</a:t>
            </a:r>
            <a:r>
              <a:rPr sz="4300" spc="90" dirty="0">
                <a:latin typeface="Tahoma"/>
                <a:cs typeface="Tahoma"/>
                <a:hlinkClick r:id="rId3"/>
              </a:rPr>
              <a:t>o</a:t>
            </a:r>
            <a:r>
              <a:rPr sz="4300" spc="135" dirty="0">
                <a:latin typeface="Tahoma"/>
                <a:cs typeface="Tahoma"/>
                <a:hlinkClick r:id="rId3"/>
              </a:rPr>
              <a:t>m</a:t>
            </a:r>
            <a:r>
              <a:rPr sz="4300" spc="-430" dirty="0">
                <a:latin typeface="Tahoma"/>
                <a:cs typeface="Tahoma"/>
                <a:hlinkClick r:id="rId3"/>
              </a:rPr>
              <a:t>/</a:t>
            </a:r>
            <a:r>
              <a:rPr sz="4300" spc="185" dirty="0">
                <a:latin typeface="Tahoma"/>
                <a:cs typeface="Tahoma"/>
                <a:hlinkClick r:id="rId3"/>
              </a:rPr>
              <a:t>d</a:t>
            </a:r>
            <a:r>
              <a:rPr sz="4300" spc="125" dirty="0">
                <a:latin typeface="Tahoma"/>
                <a:cs typeface="Tahoma"/>
                <a:hlinkClick r:id="rId3"/>
              </a:rPr>
              <a:t>oc</a:t>
            </a:r>
            <a:r>
              <a:rPr sz="4300" spc="-430" dirty="0">
                <a:latin typeface="Tahoma"/>
                <a:cs typeface="Tahoma"/>
                <a:hlinkClick r:id="rId3"/>
              </a:rPr>
              <a:t>/</a:t>
            </a:r>
            <a:r>
              <a:rPr sz="4300" spc="204" dirty="0">
                <a:latin typeface="Tahoma"/>
                <a:cs typeface="Tahoma"/>
                <a:hlinkClick r:id="rId3"/>
              </a:rPr>
              <a:t>1</a:t>
            </a:r>
            <a:r>
              <a:rPr sz="4300" spc="210" dirty="0">
                <a:latin typeface="Tahoma"/>
                <a:cs typeface="Tahoma"/>
                <a:hlinkClick r:id="rId3"/>
              </a:rPr>
              <a:t>883</a:t>
            </a:r>
            <a:r>
              <a:rPr sz="4300" spc="204" dirty="0">
                <a:latin typeface="Tahoma"/>
                <a:cs typeface="Tahoma"/>
                <a:hlinkClick r:id="rId3"/>
              </a:rPr>
              <a:t>6</a:t>
            </a:r>
            <a:r>
              <a:rPr sz="4300" spc="-100" dirty="0">
                <a:latin typeface="Tahoma"/>
                <a:cs typeface="Tahoma"/>
                <a:hlinkClick r:id="rId3"/>
              </a:rPr>
              <a:t>4/</a:t>
            </a:r>
            <a:r>
              <a:rPr sz="4300" spc="90" dirty="0">
                <a:latin typeface="Tahoma"/>
                <a:cs typeface="Tahoma"/>
                <a:hlinkClick r:id="rId3"/>
              </a:rPr>
              <a:t>E</a:t>
            </a:r>
            <a:r>
              <a:rPr sz="4300" spc="114" dirty="0">
                <a:latin typeface="Tahoma"/>
                <a:cs typeface="Tahoma"/>
                <a:hlinkClick r:id="rId3"/>
              </a:rPr>
              <a:t>-t</a:t>
            </a:r>
            <a:r>
              <a:rPr sz="4300" spc="175" dirty="0">
                <a:latin typeface="Tahoma"/>
                <a:cs typeface="Tahoma"/>
                <a:hlinkClick r:id="rId3"/>
              </a:rPr>
              <a:t>e</a:t>
            </a:r>
            <a:r>
              <a:rPr sz="4300" spc="85" dirty="0">
                <a:latin typeface="Tahoma"/>
                <a:cs typeface="Tahoma"/>
                <a:hlinkClick r:id="rId3"/>
              </a:rPr>
              <a:t>nder</a:t>
            </a:r>
            <a:r>
              <a:rPr sz="4300" spc="20" dirty="0">
                <a:latin typeface="Tahoma"/>
                <a:cs typeface="Tahoma"/>
                <a:hlinkClick r:id="rId3"/>
              </a:rPr>
              <a:t>i</a:t>
            </a:r>
            <a:r>
              <a:rPr sz="4300" spc="215" dirty="0">
                <a:latin typeface="Tahoma"/>
                <a:cs typeface="Tahoma"/>
                <a:hlinkClick r:id="rId3"/>
              </a:rPr>
              <a:t>ng</a:t>
            </a:r>
            <a:r>
              <a:rPr sz="4300" spc="135" dirty="0">
                <a:latin typeface="Tahoma"/>
                <a:cs typeface="Tahoma"/>
                <a:hlinkClick r:id="rId3"/>
              </a:rPr>
              <a:t>-</a:t>
            </a:r>
            <a:r>
              <a:rPr sz="4300" spc="254" dirty="0">
                <a:latin typeface="Tahoma"/>
                <a:cs typeface="Tahoma"/>
                <a:hlinkClick r:id="rId3"/>
              </a:rPr>
              <a:t>S</a:t>
            </a:r>
            <a:r>
              <a:rPr sz="4300" dirty="0">
                <a:latin typeface="Tahoma"/>
                <a:cs typeface="Tahoma"/>
                <a:hlinkClick r:id="rId3"/>
              </a:rPr>
              <a:t>r</a:t>
            </a:r>
            <a:r>
              <a:rPr sz="4300" spc="250" dirty="0">
                <a:latin typeface="Tahoma"/>
                <a:cs typeface="Tahoma"/>
                <a:hlinkClick r:id="rId3"/>
              </a:rPr>
              <a:t>s-5</a:t>
            </a:r>
            <a:r>
              <a:rPr sz="4300" spc="195" dirty="0">
                <a:latin typeface="Tahoma"/>
                <a:cs typeface="Tahoma"/>
                <a:hlinkClick r:id="rId3"/>
              </a:rPr>
              <a:t>-</a:t>
            </a:r>
            <a:r>
              <a:rPr sz="4300" spc="-395" dirty="0">
                <a:latin typeface="Tahoma"/>
                <a:cs typeface="Tahoma"/>
                <a:hlinkClick r:id="rId3"/>
              </a:rPr>
              <a:t>J</a:t>
            </a:r>
            <a:r>
              <a:rPr sz="4300" spc="65" dirty="0">
                <a:latin typeface="Tahoma"/>
                <a:cs typeface="Tahoma"/>
                <a:hlinkClick r:id="rId3"/>
              </a:rPr>
              <a:t>u</a:t>
            </a:r>
            <a:r>
              <a:rPr sz="4300" spc="75" dirty="0">
                <a:latin typeface="Tahoma"/>
                <a:cs typeface="Tahoma"/>
                <a:hlinkClick r:id="rId3"/>
              </a:rPr>
              <a:t>ly</a:t>
            </a:r>
            <a:r>
              <a:rPr sz="4300" spc="65" dirty="0">
                <a:latin typeface="Tahoma"/>
                <a:cs typeface="Tahoma"/>
              </a:rPr>
              <a:t> </a:t>
            </a:r>
            <a:r>
              <a:rPr sz="4300" spc="15" dirty="0">
                <a:latin typeface="Tahoma"/>
                <a:cs typeface="Tahoma"/>
              </a:rPr>
              <a:t>https:</a:t>
            </a:r>
            <a:r>
              <a:rPr sz="4300" spc="-434" dirty="0">
                <a:latin typeface="Tahoma"/>
                <a:cs typeface="Tahoma"/>
              </a:rPr>
              <a:t>/</a:t>
            </a:r>
            <a:r>
              <a:rPr sz="4300" spc="-430" dirty="0">
                <a:latin typeface="Tahoma"/>
                <a:cs typeface="Tahoma"/>
              </a:rPr>
              <a:t>/</a:t>
            </a:r>
            <a:r>
              <a:rPr sz="4300" spc="535" dirty="0">
                <a:latin typeface="Tahoma"/>
                <a:cs typeface="Tahoma"/>
                <a:hlinkClick r:id="rId4"/>
              </a:rPr>
              <a:t>ww</a:t>
            </a:r>
            <a:r>
              <a:rPr sz="4300" spc="110" dirty="0">
                <a:latin typeface="Tahoma"/>
                <a:cs typeface="Tahoma"/>
                <a:hlinkClick r:id="rId4"/>
              </a:rPr>
              <a:t>w.p</a:t>
            </a:r>
            <a:r>
              <a:rPr sz="4300" spc="114" dirty="0">
                <a:latin typeface="Tahoma"/>
                <a:cs typeface="Tahoma"/>
                <a:hlinkClick r:id="rId4"/>
              </a:rPr>
              <a:t>u</a:t>
            </a:r>
            <a:r>
              <a:rPr sz="4300" dirty="0">
                <a:latin typeface="Tahoma"/>
                <a:cs typeface="Tahoma"/>
                <a:hlinkClick r:id="rId4"/>
              </a:rPr>
              <a:t>r</a:t>
            </a:r>
            <a:r>
              <a:rPr sz="4300" spc="135" dirty="0">
                <a:latin typeface="Tahoma"/>
                <a:cs typeface="Tahoma"/>
                <a:hlinkClick r:id="rId4"/>
              </a:rPr>
              <a:t>c</a:t>
            </a:r>
            <a:r>
              <a:rPr sz="4300" spc="195" dirty="0">
                <a:latin typeface="Tahoma"/>
                <a:cs typeface="Tahoma"/>
                <a:hlinkClick r:id="rId4"/>
              </a:rPr>
              <a:t>has</a:t>
            </a:r>
            <a:r>
              <a:rPr sz="4300" spc="20" dirty="0">
                <a:latin typeface="Tahoma"/>
                <a:cs typeface="Tahoma"/>
                <a:hlinkClick r:id="rId4"/>
              </a:rPr>
              <a:t>i</a:t>
            </a:r>
            <a:r>
              <a:rPr sz="4300" spc="215" dirty="0">
                <a:latin typeface="Tahoma"/>
                <a:cs typeface="Tahoma"/>
                <a:hlinkClick r:id="rId4"/>
              </a:rPr>
              <a:t>ng</a:t>
            </a:r>
            <a:r>
              <a:rPr sz="4300" spc="135" dirty="0">
                <a:latin typeface="Tahoma"/>
                <a:cs typeface="Tahoma"/>
                <a:hlinkClick r:id="rId4"/>
              </a:rPr>
              <a:t>-</a:t>
            </a:r>
            <a:r>
              <a:rPr sz="4300" spc="95" dirty="0">
                <a:latin typeface="Tahoma"/>
                <a:cs typeface="Tahoma"/>
                <a:hlinkClick r:id="rId4"/>
              </a:rPr>
              <a:t>pr</a:t>
            </a:r>
            <a:r>
              <a:rPr sz="4300" spc="125" dirty="0">
                <a:latin typeface="Tahoma"/>
                <a:cs typeface="Tahoma"/>
                <a:hlinkClick r:id="rId4"/>
              </a:rPr>
              <a:t>oc</a:t>
            </a:r>
            <a:r>
              <a:rPr sz="4300" spc="65" dirty="0">
                <a:latin typeface="Tahoma"/>
                <a:cs typeface="Tahoma"/>
                <a:hlinkClick r:id="rId4"/>
              </a:rPr>
              <a:t>u</a:t>
            </a:r>
            <a:r>
              <a:rPr sz="4300" dirty="0">
                <a:latin typeface="Tahoma"/>
                <a:cs typeface="Tahoma"/>
                <a:hlinkClick r:id="rId4"/>
              </a:rPr>
              <a:t>r</a:t>
            </a:r>
            <a:r>
              <a:rPr sz="4300" spc="90" dirty="0">
                <a:latin typeface="Tahoma"/>
                <a:cs typeface="Tahoma"/>
                <a:hlinkClick r:id="rId4"/>
              </a:rPr>
              <a:t>e</a:t>
            </a:r>
            <a:r>
              <a:rPr sz="4300" spc="135" dirty="0">
                <a:latin typeface="Tahoma"/>
                <a:cs typeface="Tahoma"/>
                <a:hlinkClick r:id="rId4"/>
              </a:rPr>
              <a:t>m</a:t>
            </a:r>
            <a:r>
              <a:rPr sz="4300" spc="140" dirty="0">
                <a:latin typeface="Tahoma"/>
                <a:cs typeface="Tahoma"/>
                <a:hlinkClick r:id="rId4"/>
              </a:rPr>
              <a:t>ent</a:t>
            </a:r>
            <a:r>
              <a:rPr sz="4300" spc="100" dirty="0">
                <a:latin typeface="Tahoma"/>
                <a:cs typeface="Tahoma"/>
                <a:hlinkClick r:id="rId4"/>
              </a:rPr>
              <a:t>-</a:t>
            </a:r>
            <a:r>
              <a:rPr sz="4300" spc="135" dirty="0">
                <a:latin typeface="Tahoma"/>
                <a:cs typeface="Tahoma"/>
                <a:hlinkClick r:id="rId4"/>
              </a:rPr>
              <a:t>c</a:t>
            </a:r>
            <a:r>
              <a:rPr sz="4300" spc="80" dirty="0">
                <a:latin typeface="Tahoma"/>
                <a:cs typeface="Tahoma"/>
                <a:hlinkClick r:id="rId4"/>
              </a:rPr>
              <a:t>ent</a:t>
            </a:r>
            <a:r>
              <a:rPr sz="4300" spc="85" dirty="0">
                <a:latin typeface="Tahoma"/>
                <a:cs typeface="Tahoma"/>
                <a:hlinkClick r:id="rId4"/>
              </a:rPr>
              <a:t>e</a:t>
            </a:r>
            <a:r>
              <a:rPr sz="4300" dirty="0">
                <a:latin typeface="Tahoma"/>
                <a:cs typeface="Tahoma"/>
                <a:hlinkClick r:id="rId4"/>
              </a:rPr>
              <a:t>r</a:t>
            </a:r>
            <a:r>
              <a:rPr sz="4300" spc="-315" dirty="0">
                <a:latin typeface="Tahoma"/>
                <a:cs typeface="Tahoma"/>
                <a:hlinkClick r:id="rId4"/>
              </a:rPr>
              <a:t>.</a:t>
            </a:r>
            <a:r>
              <a:rPr sz="4300" spc="135" dirty="0">
                <a:latin typeface="Tahoma"/>
                <a:cs typeface="Tahoma"/>
                <a:hlinkClick r:id="rId4"/>
              </a:rPr>
              <a:t>c</a:t>
            </a:r>
            <a:r>
              <a:rPr sz="4300" spc="-60" dirty="0">
                <a:latin typeface="Tahoma"/>
                <a:cs typeface="Tahoma"/>
                <a:hlinkClick r:id="rId4"/>
              </a:rPr>
              <a:t>om</a:t>
            </a:r>
            <a:r>
              <a:rPr sz="4300" spc="-40" dirty="0">
                <a:latin typeface="Tahoma"/>
                <a:cs typeface="Tahoma"/>
                <a:hlinkClick r:id="rId4"/>
              </a:rPr>
              <a:t>/</a:t>
            </a:r>
            <a:r>
              <a:rPr sz="4300" spc="70" dirty="0">
                <a:latin typeface="Tahoma"/>
                <a:cs typeface="Tahoma"/>
                <a:hlinkClick r:id="rId4"/>
              </a:rPr>
              <a:t>te</a:t>
            </a:r>
            <a:r>
              <a:rPr sz="4300" spc="90" dirty="0">
                <a:latin typeface="Tahoma"/>
                <a:cs typeface="Tahoma"/>
                <a:hlinkClick r:id="rId4"/>
              </a:rPr>
              <a:t>n</a:t>
            </a:r>
            <a:r>
              <a:rPr sz="4300" spc="80" dirty="0">
                <a:latin typeface="Tahoma"/>
                <a:cs typeface="Tahoma"/>
                <a:hlinkClick r:id="rId4"/>
              </a:rPr>
              <a:t>der</a:t>
            </a:r>
            <a:r>
              <a:rPr sz="4300" spc="280" dirty="0">
                <a:latin typeface="Tahoma"/>
                <a:cs typeface="Tahoma"/>
                <a:hlinkClick r:id="rId4"/>
              </a:rPr>
              <a:t>-</a:t>
            </a:r>
            <a:r>
              <a:rPr sz="4300" spc="240" dirty="0">
                <a:latin typeface="Tahoma"/>
                <a:cs typeface="Tahoma"/>
              </a:rPr>
              <a:t> </a:t>
            </a:r>
            <a:r>
              <a:rPr sz="4300" spc="204" dirty="0">
                <a:latin typeface="Tahoma"/>
                <a:cs typeface="Tahoma"/>
              </a:rPr>
              <a:t>ma</a:t>
            </a:r>
            <a:r>
              <a:rPr sz="4300" spc="160" dirty="0">
                <a:latin typeface="Tahoma"/>
                <a:cs typeface="Tahoma"/>
              </a:rPr>
              <a:t>n</a:t>
            </a:r>
            <a:r>
              <a:rPr sz="4300" spc="185" dirty="0">
                <a:latin typeface="Tahoma"/>
                <a:cs typeface="Tahoma"/>
              </a:rPr>
              <a:t>ag</a:t>
            </a:r>
            <a:r>
              <a:rPr sz="4300" spc="175" dirty="0">
                <a:latin typeface="Tahoma"/>
                <a:cs typeface="Tahoma"/>
              </a:rPr>
              <a:t>e</a:t>
            </a:r>
            <a:r>
              <a:rPr sz="4300" spc="114" dirty="0">
                <a:latin typeface="Tahoma"/>
                <a:cs typeface="Tahoma"/>
              </a:rPr>
              <a:t>me</a:t>
            </a:r>
            <a:r>
              <a:rPr sz="4300" spc="90" dirty="0">
                <a:latin typeface="Tahoma"/>
                <a:cs typeface="Tahoma"/>
              </a:rPr>
              <a:t>n</a:t>
            </a:r>
            <a:r>
              <a:rPr sz="4300" spc="160" dirty="0">
                <a:latin typeface="Tahoma"/>
                <a:cs typeface="Tahoma"/>
              </a:rPr>
              <a:t>t-s</a:t>
            </a:r>
            <a:r>
              <a:rPr sz="4300" spc="204" dirty="0">
                <a:latin typeface="Tahoma"/>
                <a:cs typeface="Tahoma"/>
              </a:rPr>
              <a:t>y</a:t>
            </a:r>
            <a:r>
              <a:rPr sz="4300" spc="210" dirty="0">
                <a:latin typeface="Tahoma"/>
                <a:cs typeface="Tahoma"/>
              </a:rPr>
              <a:t>s</a:t>
            </a:r>
            <a:r>
              <a:rPr sz="4300" spc="70" dirty="0">
                <a:latin typeface="Tahoma"/>
                <a:cs typeface="Tahoma"/>
              </a:rPr>
              <a:t>te</a:t>
            </a:r>
            <a:r>
              <a:rPr sz="4300" spc="135" dirty="0">
                <a:latin typeface="Tahoma"/>
                <a:cs typeface="Tahoma"/>
              </a:rPr>
              <a:t>m</a:t>
            </a:r>
            <a:r>
              <a:rPr sz="4300" spc="-315" dirty="0">
                <a:latin typeface="Tahoma"/>
                <a:cs typeface="Tahoma"/>
              </a:rPr>
              <a:t>.</a:t>
            </a:r>
            <a:r>
              <a:rPr sz="4300" spc="80" dirty="0">
                <a:latin typeface="Tahoma"/>
                <a:cs typeface="Tahoma"/>
              </a:rPr>
              <a:t>html</a:t>
            </a:r>
            <a:r>
              <a:rPr sz="4300" spc="50" dirty="0">
                <a:latin typeface="Tahoma"/>
                <a:cs typeface="Tahoma"/>
              </a:rPr>
              <a:t> </a:t>
            </a:r>
            <a:r>
              <a:rPr sz="4300" spc="15" dirty="0">
                <a:latin typeface="Tahoma"/>
                <a:cs typeface="Tahoma"/>
              </a:rPr>
              <a:t>https:</a:t>
            </a:r>
            <a:r>
              <a:rPr sz="4300" spc="-434" dirty="0">
                <a:latin typeface="Tahoma"/>
                <a:cs typeface="Tahoma"/>
              </a:rPr>
              <a:t>/</a:t>
            </a:r>
            <a:r>
              <a:rPr sz="4300" spc="-430" dirty="0">
                <a:latin typeface="Tahoma"/>
                <a:cs typeface="Tahoma"/>
              </a:rPr>
              <a:t>/</a:t>
            </a:r>
            <a:r>
              <a:rPr sz="4300" spc="310" dirty="0">
                <a:latin typeface="Tahoma"/>
                <a:cs typeface="Tahoma"/>
              </a:rPr>
              <a:t>a</a:t>
            </a:r>
            <a:r>
              <a:rPr sz="4300" spc="150" dirty="0">
                <a:latin typeface="Tahoma"/>
                <a:cs typeface="Tahoma"/>
              </a:rPr>
              <a:t>uf</a:t>
            </a:r>
            <a:r>
              <a:rPr sz="4300" spc="175" dirty="0">
                <a:latin typeface="Tahoma"/>
                <a:cs typeface="Tahoma"/>
              </a:rPr>
              <a:t>a</a:t>
            </a:r>
            <a:r>
              <a:rPr sz="4300" spc="60" dirty="0">
                <a:latin typeface="Tahoma"/>
                <a:cs typeface="Tahoma"/>
              </a:rPr>
              <a:t>ittec</a:t>
            </a:r>
            <a:r>
              <a:rPr sz="4300" spc="90" dirty="0">
                <a:latin typeface="Tahoma"/>
                <a:cs typeface="Tahoma"/>
              </a:rPr>
              <a:t>h</a:t>
            </a:r>
            <a:r>
              <a:rPr sz="4300" spc="95" dirty="0">
                <a:latin typeface="Tahoma"/>
                <a:cs typeface="Tahoma"/>
              </a:rPr>
              <a:t>nol</a:t>
            </a:r>
            <a:r>
              <a:rPr sz="4300" spc="110" dirty="0">
                <a:latin typeface="Tahoma"/>
                <a:cs typeface="Tahoma"/>
              </a:rPr>
              <a:t>o</a:t>
            </a:r>
            <a:r>
              <a:rPr sz="4300" spc="165" dirty="0">
                <a:latin typeface="Tahoma"/>
                <a:cs typeface="Tahoma"/>
              </a:rPr>
              <a:t>g</a:t>
            </a:r>
            <a:r>
              <a:rPr sz="4300" spc="60" dirty="0">
                <a:latin typeface="Tahoma"/>
                <a:cs typeface="Tahoma"/>
              </a:rPr>
              <a:t>i</a:t>
            </a:r>
            <a:r>
              <a:rPr sz="4300" spc="125" dirty="0">
                <a:latin typeface="Tahoma"/>
                <a:cs typeface="Tahoma"/>
              </a:rPr>
              <a:t>es</a:t>
            </a:r>
            <a:r>
              <a:rPr sz="4300" spc="-315" dirty="0">
                <a:latin typeface="Tahoma"/>
                <a:cs typeface="Tahoma"/>
              </a:rPr>
              <a:t>.</a:t>
            </a:r>
            <a:r>
              <a:rPr sz="4300" spc="135" dirty="0">
                <a:latin typeface="Tahoma"/>
                <a:cs typeface="Tahoma"/>
              </a:rPr>
              <a:t>c</a:t>
            </a:r>
            <a:r>
              <a:rPr sz="4300" spc="90" dirty="0">
                <a:latin typeface="Tahoma"/>
                <a:cs typeface="Tahoma"/>
              </a:rPr>
              <a:t>o</a:t>
            </a:r>
            <a:r>
              <a:rPr sz="4300" spc="135" dirty="0">
                <a:latin typeface="Tahoma"/>
                <a:cs typeface="Tahoma"/>
              </a:rPr>
              <a:t>m</a:t>
            </a:r>
            <a:r>
              <a:rPr sz="4300" spc="-430" dirty="0">
                <a:latin typeface="Tahoma"/>
                <a:cs typeface="Tahoma"/>
              </a:rPr>
              <a:t>/</a:t>
            </a:r>
            <a:r>
              <a:rPr sz="4300" spc="40" dirty="0">
                <a:latin typeface="Tahoma"/>
                <a:cs typeface="Tahoma"/>
              </a:rPr>
              <a:t>t</a:t>
            </a:r>
            <a:r>
              <a:rPr sz="4300" spc="60" dirty="0">
                <a:latin typeface="Tahoma"/>
                <a:cs typeface="Tahoma"/>
              </a:rPr>
              <a:t>e</a:t>
            </a:r>
            <a:r>
              <a:rPr sz="4300" spc="114" dirty="0">
                <a:latin typeface="Tahoma"/>
                <a:cs typeface="Tahoma"/>
              </a:rPr>
              <a:t>nd</a:t>
            </a:r>
            <a:r>
              <a:rPr sz="4300" spc="105" dirty="0">
                <a:latin typeface="Tahoma"/>
                <a:cs typeface="Tahoma"/>
              </a:rPr>
              <a:t>e</a:t>
            </a:r>
            <a:r>
              <a:rPr sz="4300" dirty="0">
                <a:latin typeface="Tahoma"/>
                <a:cs typeface="Tahoma"/>
              </a:rPr>
              <a:t>r</a:t>
            </a:r>
            <a:r>
              <a:rPr sz="4300" spc="275" dirty="0">
                <a:latin typeface="Tahoma"/>
                <a:cs typeface="Tahoma"/>
              </a:rPr>
              <a:t>-</a:t>
            </a:r>
            <a:r>
              <a:rPr sz="4300" spc="204" dirty="0">
                <a:latin typeface="Tahoma"/>
                <a:cs typeface="Tahoma"/>
              </a:rPr>
              <a:t>ma</a:t>
            </a:r>
            <a:r>
              <a:rPr sz="4300" spc="160" dirty="0">
                <a:latin typeface="Tahoma"/>
                <a:cs typeface="Tahoma"/>
              </a:rPr>
              <a:t>n</a:t>
            </a:r>
            <a:r>
              <a:rPr sz="4300" spc="185" dirty="0">
                <a:latin typeface="Tahoma"/>
                <a:cs typeface="Tahoma"/>
              </a:rPr>
              <a:t>ag</a:t>
            </a:r>
            <a:r>
              <a:rPr sz="4300" spc="175" dirty="0">
                <a:latin typeface="Tahoma"/>
                <a:cs typeface="Tahoma"/>
              </a:rPr>
              <a:t>e</a:t>
            </a:r>
            <a:r>
              <a:rPr sz="4300" spc="140" dirty="0">
                <a:latin typeface="Tahoma"/>
                <a:cs typeface="Tahoma"/>
              </a:rPr>
              <a:t>m</a:t>
            </a:r>
            <a:r>
              <a:rPr sz="4300" spc="85" dirty="0">
                <a:latin typeface="Tahoma"/>
                <a:cs typeface="Tahoma"/>
              </a:rPr>
              <a:t>e</a:t>
            </a:r>
            <a:r>
              <a:rPr sz="4300" spc="140" dirty="0">
                <a:latin typeface="Tahoma"/>
                <a:cs typeface="Tahoma"/>
              </a:rPr>
              <a:t>nt-</a:t>
            </a:r>
            <a:r>
              <a:rPr sz="4300" spc="105" dirty="0">
                <a:latin typeface="Tahoma"/>
                <a:cs typeface="Tahoma"/>
              </a:rPr>
              <a:t> </a:t>
            </a:r>
            <a:r>
              <a:rPr sz="4300" spc="210" dirty="0">
                <a:latin typeface="Tahoma"/>
                <a:cs typeface="Tahoma"/>
              </a:rPr>
              <a:t>s</a:t>
            </a:r>
            <a:r>
              <a:rPr sz="4300" spc="150" dirty="0">
                <a:latin typeface="Tahoma"/>
                <a:cs typeface="Tahoma"/>
              </a:rPr>
              <a:t>oft</a:t>
            </a:r>
            <a:r>
              <a:rPr sz="4300" spc="280" dirty="0">
                <a:latin typeface="Tahoma"/>
                <a:cs typeface="Tahoma"/>
              </a:rPr>
              <a:t>w</a:t>
            </a:r>
            <a:r>
              <a:rPr sz="4300" spc="150" dirty="0">
                <a:latin typeface="Tahoma"/>
                <a:cs typeface="Tahoma"/>
              </a:rPr>
              <a:t>ar</a:t>
            </a:r>
            <a:r>
              <a:rPr sz="4300" spc="65" dirty="0">
                <a:latin typeface="Tahoma"/>
                <a:cs typeface="Tahoma"/>
              </a:rPr>
              <a:t>e</a:t>
            </a:r>
            <a:endParaRPr sz="43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470</Words>
  <Application>Microsoft Office PowerPoint</Application>
  <PresentationFormat>Benutzerdefiniert</PresentationFormat>
  <Paragraphs>52</Paragraphs>
  <Slides>10</Slides>
  <Notes>10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Office Theme</vt:lpstr>
      <vt:lpstr>PowerPoint-Präsentation</vt:lpstr>
      <vt:lpstr>PowerPoint-Präsentation</vt:lpstr>
      <vt:lpstr>DRAWBACKS OF MANUAL TENDERING</vt:lpstr>
      <vt:lpstr>PowerPoint-Präsentation</vt:lpstr>
      <vt:lpstr>PowerPoint-Präsentation</vt:lpstr>
      <vt:lpstr>BENEFITS OF A TENDER MANAGEMENT SYSTEM FOR THE BIDDER</vt:lpstr>
      <vt:lpstr>FEATURES TO LOOK FOR IN A TENDER MANAGEMENT SYSTEM</vt:lpstr>
      <vt:lpstr>CONCLUSION</vt:lpstr>
      <vt:lpstr>REFERENCES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2022-07-28T08:55:45Z</dcterms:created>
  <dcterms:modified xsi:type="dcterms:W3CDTF">2022-07-28T06:55:50Z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2022-07-28T00:00:00Z</vt:filetime>
  </property>
  <property fmtid="{D5CDD505-2E9C-101B-9397-08002B2CF9AE}" pid="3" name="LastSaved">
    <vt:filetime>2022-07-28T00:00:00Z</vt:filetime>
  </property>
</Properties>
</file>